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  <p:sldMasterId id="2147483724" r:id="rId2"/>
  </p:sldMasterIdLst>
  <p:notesMasterIdLst>
    <p:notesMasterId r:id="rId16"/>
  </p:notesMasterIdLst>
  <p:sldIdLst>
    <p:sldId id="279" r:id="rId3"/>
    <p:sldId id="281" r:id="rId4"/>
    <p:sldId id="312" r:id="rId5"/>
    <p:sldId id="327" r:id="rId6"/>
    <p:sldId id="325" r:id="rId7"/>
    <p:sldId id="320" r:id="rId8"/>
    <p:sldId id="321" r:id="rId9"/>
    <p:sldId id="322" r:id="rId10"/>
    <p:sldId id="323" r:id="rId11"/>
    <p:sldId id="326" r:id="rId12"/>
    <p:sldId id="324" r:id="rId13"/>
    <p:sldId id="273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8"/>
    <p:restoredTop sz="94484"/>
  </p:normalViewPr>
  <p:slideViewPr>
    <p:cSldViewPr snapToGrid="0" snapToObjects="1">
      <p:cViewPr>
        <p:scale>
          <a:sx n="109" d="100"/>
          <a:sy n="109" d="100"/>
        </p:scale>
        <p:origin x="78" y="-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D0645-6491-924B-B0B0-6CE4C12E675E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D2461-D05C-0845-8236-97E6F144E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D2461-D05C-0845-8236-97E6F144E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D2461-D05C-0845-8236-97E6F144E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4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D2461-D05C-0845-8236-97E6F144E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D2461-D05C-0845-8236-97E6F144E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21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D2461-D05C-0845-8236-97E6F144EE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D2461-D05C-0845-8236-97E6F144E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5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D2461-D05C-0845-8236-97E6F144EE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5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D2461-D05C-0845-8236-97E6F144EE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75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-Title-Slide-Dark-Image-Q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641558"/>
            <a:ext cx="12192000" cy="3216442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05" y="1116781"/>
            <a:ext cx="11310567" cy="2036053"/>
          </a:xfrm>
        </p:spPr>
        <p:txBody>
          <a:bodyPr anchor="b">
            <a:noAutofit/>
          </a:bodyPr>
          <a:lstStyle>
            <a:lvl1pPr algn="ctr">
              <a:defRPr sz="72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05400" y="3152834"/>
            <a:ext cx="6728248" cy="488724"/>
          </a:xfrm>
          <a:ln w="6350">
            <a:solidFill>
              <a:schemeClr val="bg2"/>
            </a:solidFill>
          </a:ln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Name, Title Go Here   I   Date  I   Place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Quadient    Classification: CONFIDENTIAL 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5" y="0"/>
            <a:ext cx="676835" cy="981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0141" y="160149"/>
            <a:ext cx="1899631" cy="69077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-Q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0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7938" y="820377"/>
            <a:ext cx="2835516" cy="1283369"/>
          </a:xfrm>
          <a:ln w="6350">
            <a:noFill/>
          </a:ln>
        </p:spPr>
        <p:txBody>
          <a:bodyPr anchor="b">
            <a:noAutofit/>
          </a:bodyPr>
          <a:lstStyle>
            <a:lvl1pPr algn="r"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1000897"/>
            <a:ext cx="5212080" cy="486015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483597" y="2503242"/>
            <a:ext cx="3074263" cy="3148336"/>
            <a:chOff x="8650208" y="3210488"/>
            <a:chExt cx="3429480" cy="3512112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8650208" y="3210488"/>
              <a:ext cx="2349376" cy="2188591"/>
              <a:chOff x="3619329" y="2944113"/>
              <a:chExt cx="3423860" cy="3189541"/>
            </a:xfrm>
          </p:grpSpPr>
          <p:sp>
            <p:nvSpPr>
              <p:cNvPr id="24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9026326" y="3615491"/>
              <a:ext cx="2349376" cy="2188591"/>
              <a:chOff x="3619329" y="2944113"/>
              <a:chExt cx="3423860" cy="3189541"/>
            </a:xfrm>
            <a:solidFill>
              <a:schemeClr val="accent2"/>
            </a:solidFill>
          </p:grpSpPr>
          <p:sp>
            <p:nvSpPr>
              <p:cNvPr id="21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" name="Group 12"/>
            <p:cNvGrpSpPr/>
            <p:nvPr userDrawn="1"/>
          </p:nvGrpSpPr>
          <p:grpSpPr>
            <a:xfrm>
              <a:off x="9360719" y="4087343"/>
              <a:ext cx="2349376" cy="2188591"/>
              <a:chOff x="3619329" y="2944113"/>
              <a:chExt cx="3423860" cy="3189541"/>
            </a:xfrm>
            <a:solidFill>
              <a:schemeClr val="accent6"/>
            </a:solidFill>
          </p:grpSpPr>
          <p:sp>
            <p:nvSpPr>
              <p:cNvPr id="18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9730312" y="4534009"/>
              <a:ext cx="2349376" cy="2188591"/>
              <a:chOff x="3619329" y="2944113"/>
              <a:chExt cx="3423860" cy="3189541"/>
            </a:xfrm>
            <a:solidFill>
              <a:schemeClr val="accent3"/>
            </a:solidFill>
          </p:grpSpPr>
          <p:sp>
            <p:nvSpPr>
              <p:cNvPr id="15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90" y="0"/>
            <a:ext cx="768295" cy="11140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-Q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5720" y="350814"/>
            <a:ext cx="2835516" cy="1283369"/>
          </a:xfrm>
          <a:ln w="6350">
            <a:noFill/>
          </a:ln>
        </p:spPr>
        <p:txBody>
          <a:bodyPr anchor="b">
            <a:noAutofit/>
          </a:bodyPr>
          <a:lstStyle>
            <a:lvl1pPr algn="r">
              <a:lnSpc>
                <a:spcPct val="84000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1000897"/>
            <a:ext cx="5212080" cy="486015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483597" y="2503242"/>
            <a:ext cx="3074263" cy="3148336"/>
            <a:chOff x="8650208" y="3210488"/>
            <a:chExt cx="3429480" cy="3512112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8650208" y="3210488"/>
              <a:ext cx="2349376" cy="2188591"/>
              <a:chOff x="3619329" y="2944113"/>
              <a:chExt cx="3423860" cy="3189541"/>
            </a:xfrm>
          </p:grpSpPr>
          <p:sp>
            <p:nvSpPr>
              <p:cNvPr id="24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9026326" y="3615491"/>
              <a:ext cx="2349376" cy="2188591"/>
              <a:chOff x="3619329" y="2944113"/>
              <a:chExt cx="3423860" cy="3189541"/>
            </a:xfrm>
            <a:solidFill>
              <a:schemeClr val="accent2"/>
            </a:solidFill>
          </p:grpSpPr>
          <p:sp>
            <p:nvSpPr>
              <p:cNvPr id="21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" name="Group 12"/>
            <p:cNvGrpSpPr/>
            <p:nvPr userDrawn="1"/>
          </p:nvGrpSpPr>
          <p:grpSpPr>
            <a:xfrm>
              <a:off x="9360719" y="4087343"/>
              <a:ext cx="2349376" cy="2188591"/>
              <a:chOff x="3619329" y="2944113"/>
              <a:chExt cx="3423860" cy="3189541"/>
            </a:xfrm>
            <a:solidFill>
              <a:schemeClr val="accent6"/>
            </a:solidFill>
          </p:grpSpPr>
          <p:sp>
            <p:nvSpPr>
              <p:cNvPr id="18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9730312" y="4534009"/>
              <a:ext cx="2349376" cy="2188591"/>
              <a:chOff x="3619329" y="2944113"/>
              <a:chExt cx="3423860" cy="3189541"/>
            </a:xfrm>
            <a:solidFill>
              <a:schemeClr val="accent3"/>
            </a:solidFill>
          </p:grpSpPr>
          <p:sp>
            <p:nvSpPr>
              <p:cNvPr id="15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90" y="0"/>
            <a:ext cx="768295" cy="11140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596" y="3529108"/>
            <a:ext cx="2133598" cy="21335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0"/>
            <a:ext cx="5303520" cy="68576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2" y="2555668"/>
            <a:ext cx="5303521" cy="1283369"/>
          </a:xfrm>
          <a:ln w="6350">
            <a:noFill/>
          </a:ln>
        </p:spPr>
        <p:txBody>
          <a:bodyPr anchor="b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Questions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5400000">
            <a:off x="7674008" y="2472538"/>
            <a:ext cx="1746289" cy="1912548"/>
            <a:chOff x="8650209" y="4589069"/>
            <a:chExt cx="1948064" cy="2133534"/>
          </a:xfrm>
        </p:grpSpPr>
        <p:sp>
          <p:nvSpPr>
            <p:cNvPr id="24" name="object 9"/>
            <p:cNvSpPr/>
            <p:nvPr userDrawn="1"/>
          </p:nvSpPr>
          <p:spPr>
            <a:xfrm rot="16200000">
              <a:off x="8679185" y="4560093"/>
              <a:ext cx="810008" cy="867960"/>
            </a:xfrm>
            <a:custGeom>
              <a:avLst/>
              <a:gdLst/>
              <a:ahLst/>
              <a:cxnLst/>
              <a:rect l="l" t="t" r="r" b="b"/>
              <a:pathLst>
                <a:path w="1180465" h="1264920">
                  <a:moveTo>
                    <a:pt x="1092200" y="0"/>
                  </a:moveTo>
                  <a:lnTo>
                    <a:pt x="88061" y="0"/>
                  </a:lnTo>
                  <a:lnTo>
                    <a:pt x="53765" y="6913"/>
                  </a:lnTo>
                  <a:lnTo>
                    <a:pt x="25776" y="25774"/>
                  </a:lnTo>
                  <a:lnTo>
                    <a:pt x="6914" y="53760"/>
                  </a:lnTo>
                  <a:lnTo>
                    <a:pt x="0" y="88049"/>
                  </a:lnTo>
                  <a:lnTo>
                    <a:pt x="6914" y="122345"/>
                  </a:lnTo>
                  <a:lnTo>
                    <a:pt x="25776" y="150334"/>
                  </a:lnTo>
                  <a:lnTo>
                    <a:pt x="53765" y="169196"/>
                  </a:lnTo>
                  <a:lnTo>
                    <a:pt x="88061" y="176110"/>
                  </a:lnTo>
                  <a:lnTo>
                    <a:pt x="1004138" y="176110"/>
                  </a:lnTo>
                  <a:lnTo>
                    <a:pt x="1004138" y="1176464"/>
                  </a:lnTo>
                  <a:lnTo>
                    <a:pt x="1011054" y="1210760"/>
                  </a:lnTo>
                  <a:lnTo>
                    <a:pt x="1029919" y="1238750"/>
                  </a:lnTo>
                  <a:lnTo>
                    <a:pt x="1057909" y="1257612"/>
                  </a:lnTo>
                  <a:lnTo>
                    <a:pt x="1092200" y="1264526"/>
                  </a:lnTo>
                  <a:lnTo>
                    <a:pt x="1126490" y="1257612"/>
                  </a:lnTo>
                  <a:lnTo>
                    <a:pt x="1154480" y="1238750"/>
                  </a:lnTo>
                  <a:lnTo>
                    <a:pt x="1173345" y="1210760"/>
                  </a:lnTo>
                  <a:lnTo>
                    <a:pt x="1180261" y="1176464"/>
                  </a:lnTo>
                  <a:lnTo>
                    <a:pt x="1180261" y="88049"/>
                  </a:lnTo>
                  <a:lnTo>
                    <a:pt x="1173345" y="53760"/>
                  </a:lnTo>
                  <a:lnTo>
                    <a:pt x="1154480" y="25774"/>
                  </a:lnTo>
                  <a:lnTo>
                    <a:pt x="1126490" y="6913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rgbClr val="72BF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9"/>
            <p:cNvSpPr/>
            <p:nvPr userDrawn="1"/>
          </p:nvSpPr>
          <p:spPr>
            <a:xfrm rot="16200000">
              <a:off x="9055303" y="4965096"/>
              <a:ext cx="810008" cy="867960"/>
            </a:xfrm>
            <a:custGeom>
              <a:avLst/>
              <a:gdLst/>
              <a:ahLst/>
              <a:cxnLst/>
              <a:rect l="l" t="t" r="r" b="b"/>
              <a:pathLst>
                <a:path w="1180465" h="1264920">
                  <a:moveTo>
                    <a:pt x="1092200" y="0"/>
                  </a:moveTo>
                  <a:lnTo>
                    <a:pt x="88061" y="0"/>
                  </a:lnTo>
                  <a:lnTo>
                    <a:pt x="53765" y="6913"/>
                  </a:lnTo>
                  <a:lnTo>
                    <a:pt x="25776" y="25774"/>
                  </a:lnTo>
                  <a:lnTo>
                    <a:pt x="6914" y="53760"/>
                  </a:lnTo>
                  <a:lnTo>
                    <a:pt x="0" y="88049"/>
                  </a:lnTo>
                  <a:lnTo>
                    <a:pt x="6914" y="122345"/>
                  </a:lnTo>
                  <a:lnTo>
                    <a:pt x="25776" y="150334"/>
                  </a:lnTo>
                  <a:lnTo>
                    <a:pt x="53765" y="169196"/>
                  </a:lnTo>
                  <a:lnTo>
                    <a:pt x="88061" y="176110"/>
                  </a:lnTo>
                  <a:lnTo>
                    <a:pt x="1004138" y="176110"/>
                  </a:lnTo>
                  <a:lnTo>
                    <a:pt x="1004138" y="1176464"/>
                  </a:lnTo>
                  <a:lnTo>
                    <a:pt x="1011054" y="1210760"/>
                  </a:lnTo>
                  <a:lnTo>
                    <a:pt x="1029919" y="1238750"/>
                  </a:lnTo>
                  <a:lnTo>
                    <a:pt x="1057909" y="1257612"/>
                  </a:lnTo>
                  <a:lnTo>
                    <a:pt x="1092200" y="1264526"/>
                  </a:lnTo>
                  <a:lnTo>
                    <a:pt x="1126490" y="1257612"/>
                  </a:lnTo>
                  <a:lnTo>
                    <a:pt x="1154480" y="1238750"/>
                  </a:lnTo>
                  <a:lnTo>
                    <a:pt x="1173345" y="1210760"/>
                  </a:lnTo>
                  <a:lnTo>
                    <a:pt x="1180261" y="1176464"/>
                  </a:lnTo>
                  <a:lnTo>
                    <a:pt x="1180261" y="88049"/>
                  </a:lnTo>
                  <a:lnTo>
                    <a:pt x="1173345" y="53760"/>
                  </a:lnTo>
                  <a:lnTo>
                    <a:pt x="1154480" y="25774"/>
                  </a:lnTo>
                  <a:lnTo>
                    <a:pt x="1126490" y="6913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/>
            <p:cNvSpPr/>
            <p:nvPr userDrawn="1"/>
          </p:nvSpPr>
          <p:spPr>
            <a:xfrm rot="16200000">
              <a:off x="9389696" y="5436948"/>
              <a:ext cx="810008" cy="867960"/>
            </a:xfrm>
            <a:custGeom>
              <a:avLst/>
              <a:gdLst/>
              <a:ahLst/>
              <a:cxnLst/>
              <a:rect l="l" t="t" r="r" b="b"/>
              <a:pathLst>
                <a:path w="1180465" h="1264920">
                  <a:moveTo>
                    <a:pt x="1092200" y="0"/>
                  </a:moveTo>
                  <a:lnTo>
                    <a:pt x="88061" y="0"/>
                  </a:lnTo>
                  <a:lnTo>
                    <a:pt x="53765" y="6913"/>
                  </a:lnTo>
                  <a:lnTo>
                    <a:pt x="25776" y="25774"/>
                  </a:lnTo>
                  <a:lnTo>
                    <a:pt x="6914" y="53760"/>
                  </a:lnTo>
                  <a:lnTo>
                    <a:pt x="0" y="88049"/>
                  </a:lnTo>
                  <a:lnTo>
                    <a:pt x="6914" y="122345"/>
                  </a:lnTo>
                  <a:lnTo>
                    <a:pt x="25776" y="150334"/>
                  </a:lnTo>
                  <a:lnTo>
                    <a:pt x="53765" y="169196"/>
                  </a:lnTo>
                  <a:lnTo>
                    <a:pt x="88061" y="176110"/>
                  </a:lnTo>
                  <a:lnTo>
                    <a:pt x="1004138" y="176110"/>
                  </a:lnTo>
                  <a:lnTo>
                    <a:pt x="1004138" y="1176464"/>
                  </a:lnTo>
                  <a:lnTo>
                    <a:pt x="1011054" y="1210760"/>
                  </a:lnTo>
                  <a:lnTo>
                    <a:pt x="1029919" y="1238750"/>
                  </a:lnTo>
                  <a:lnTo>
                    <a:pt x="1057909" y="1257612"/>
                  </a:lnTo>
                  <a:lnTo>
                    <a:pt x="1092200" y="1264526"/>
                  </a:lnTo>
                  <a:lnTo>
                    <a:pt x="1126490" y="1257612"/>
                  </a:lnTo>
                  <a:lnTo>
                    <a:pt x="1154480" y="1238750"/>
                  </a:lnTo>
                  <a:lnTo>
                    <a:pt x="1173345" y="1210760"/>
                  </a:lnTo>
                  <a:lnTo>
                    <a:pt x="1180261" y="1176464"/>
                  </a:lnTo>
                  <a:lnTo>
                    <a:pt x="1180261" y="88049"/>
                  </a:lnTo>
                  <a:lnTo>
                    <a:pt x="1173345" y="53760"/>
                  </a:lnTo>
                  <a:lnTo>
                    <a:pt x="1154480" y="25774"/>
                  </a:lnTo>
                  <a:lnTo>
                    <a:pt x="1126490" y="6913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/>
            <p:cNvSpPr/>
            <p:nvPr userDrawn="1"/>
          </p:nvSpPr>
          <p:spPr>
            <a:xfrm rot="16200000">
              <a:off x="9759288" y="5883619"/>
              <a:ext cx="810009" cy="867960"/>
            </a:xfrm>
            <a:custGeom>
              <a:avLst/>
              <a:gdLst/>
              <a:ahLst/>
              <a:cxnLst/>
              <a:rect l="l" t="t" r="r" b="b"/>
              <a:pathLst>
                <a:path w="1180465" h="1264920">
                  <a:moveTo>
                    <a:pt x="1092200" y="0"/>
                  </a:moveTo>
                  <a:lnTo>
                    <a:pt x="88061" y="0"/>
                  </a:lnTo>
                  <a:lnTo>
                    <a:pt x="53765" y="6913"/>
                  </a:lnTo>
                  <a:lnTo>
                    <a:pt x="25776" y="25774"/>
                  </a:lnTo>
                  <a:lnTo>
                    <a:pt x="6914" y="53760"/>
                  </a:lnTo>
                  <a:lnTo>
                    <a:pt x="0" y="88049"/>
                  </a:lnTo>
                  <a:lnTo>
                    <a:pt x="6914" y="122345"/>
                  </a:lnTo>
                  <a:lnTo>
                    <a:pt x="25776" y="150334"/>
                  </a:lnTo>
                  <a:lnTo>
                    <a:pt x="53765" y="169196"/>
                  </a:lnTo>
                  <a:lnTo>
                    <a:pt x="88061" y="176110"/>
                  </a:lnTo>
                  <a:lnTo>
                    <a:pt x="1004138" y="176110"/>
                  </a:lnTo>
                  <a:lnTo>
                    <a:pt x="1004138" y="1176464"/>
                  </a:lnTo>
                  <a:lnTo>
                    <a:pt x="1011054" y="1210760"/>
                  </a:lnTo>
                  <a:lnTo>
                    <a:pt x="1029919" y="1238750"/>
                  </a:lnTo>
                  <a:lnTo>
                    <a:pt x="1057909" y="1257612"/>
                  </a:lnTo>
                  <a:lnTo>
                    <a:pt x="1092200" y="1264526"/>
                  </a:lnTo>
                  <a:lnTo>
                    <a:pt x="1126490" y="1257612"/>
                  </a:lnTo>
                  <a:lnTo>
                    <a:pt x="1154480" y="1238750"/>
                  </a:lnTo>
                  <a:lnTo>
                    <a:pt x="1173345" y="1210760"/>
                  </a:lnTo>
                  <a:lnTo>
                    <a:pt x="1180261" y="1176464"/>
                  </a:lnTo>
                  <a:lnTo>
                    <a:pt x="1180261" y="88049"/>
                  </a:lnTo>
                  <a:lnTo>
                    <a:pt x="1173345" y="53760"/>
                  </a:lnTo>
                  <a:lnTo>
                    <a:pt x="1154480" y="25774"/>
                  </a:lnTo>
                  <a:lnTo>
                    <a:pt x="1126490" y="6913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o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457189" marR="0" indent="-457189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 Unicode MS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348073" y="478265"/>
            <a:ext cx="11359833" cy="527260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4267" b="0" i="0">
                <a:solidFill>
                  <a:srgbClr val="FFFFFF"/>
                </a:solidFill>
                <a:effectLst>
                  <a:outerShdw sx="1000" sy="1000" algn="ctr" rotWithShape="0">
                    <a:srgbClr val="0066CC"/>
                  </a:outerShdw>
                </a:effectLst>
                <a:latin typeface="+mj-lt"/>
                <a:cs typeface="Frutiger LT 45 Light"/>
              </a:defRPr>
            </a:lvl1pPr>
          </a:lstStyle>
          <a:p>
            <a:r>
              <a:rPr lang="fr-CH" dirty="0"/>
              <a:t>Some qoute goes here.</a:t>
            </a:r>
            <a:endParaRPr lang="fr-FR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48072" y="5713253"/>
            <a:ext cx="8186327" cy="462098"/>
          </a:xfrm>
          <a:prstGeom prst="rect">
            <a:avLst/>
          </a:prstGeom>
          <a:ln w="6350">
            <a:noFill/>
          </a:ln>
        </p:spPr>
        <p:txBody>
          <a:bodyPr vert="horz" lIns="180000" tIns="108000" rIns="108000" bIns="108000" rtlCol="0">
            <a:normAutofit/>
          </a:bodyPr>
          <a:lstStyle>
            <a:lvl1pPr marL="0" indent="0" algn="l" defTabSz="121917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133" b="0" i="0" kern="1200" dirty="0">
                <a:solidFill>
                  <a:schemeClr val="bg2"/>
                </a:solidFill>
                <a:latin typeface="+mn-lt"/>
                <a:ea typeface="+mn-ea"/>
                <a:cs typeface="Frutiger CE 45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21917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Reference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-Thank-you-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7674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457189" marR="0" indent="-457189" algn="ctr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cap="none" normalizeH="0" baseline="0" dirty="0">
              <a:ln>
                <a:noFill/>
              </a:ln>
              <a:solidFill>
                <a:srgbClr val="0099FF"/>
              </a:solidFill>
              <a:effectLst/>
              <a:latin typeface="Arial Unicode MS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905" y="5765684"/>
            <a:ext cx="2595848" cy="84365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53790" y="0"/>
            <a:ext cx="879924" cy="12627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62911" y="2419739"/>
            <a:ext cx="5276277" cy="857420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defRPr sz="4267" b="0" i="0">
                <a:solidFill>
                  <a:srgbClr val="FFFFFF"/>
                </a:solidFill>
                <a:effectLst>
                  <a:outerShdw sx="1000" sy="1000" algn="ctr" rotWithShape="0">
                    <a:srgbClr val="0066CC"/>
                  </a:outerShdw>
                </a:effectLst>
                <a:latin typeface="+mj-lt"/>
                <a:cs typeface="Frutiger LT 45 Light"/>
              </a:defRPr>
            </a:lvl1pPr>
          </a:lstStyle>
          <a:p>
            <a:r>
              <a:rPr lang="fr-CH" dirty="0"/>
              <a:t>Thank You!</a:t>
            </a:r>
            <a:endParaRPr lang="fr-FR" dirty="0"/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2912" y="3996907"/>
            <a:ext cx="5333560" cy="1631404"/>
          </a:xfrm>
          <a:prstGeom prst="rect">
            <a:avLst/>
          </a:prstGeom>
        </p:spPr>
        <p:txBody>
          <a:bodyPr lIns="0" tIns="0" rIns="0" bIns="0" numCol="1"/>
          <a:lstStyle>
            <a:lvl1pPr marL="0" indent="0">
              <a:buFont typeface="Wingdings" charset="2"/>
              <a:buNone/>
              <a:tabLst>
                <a:tab pos="2747365" algn="l"/>
              </a:tabLst>
              <a:defRPr sz="1867" b="0" i="0" baseline="0">
                <a:solidFill>
                  <a:schemeClr val="bg2"/>
                </a:solidFill>
                <a:latin typeface="+mj-lt"/>
                <a:cs typeface="Frutiger LT 45 Light"/>
              </a:defRPr>
            </a:lvl1pPr>
            <a:lvl2pPr marL="482588" indent="0">
              <a:buClr>
                <a:schemeClr val="tx1"/>
              </a:buClr>
              <a:buNone/>
              <a:defRPr sz="1867" b="0" i="0">
                <a:solidFill>
                  <a:schemeClr val="bg2"/>
                </a:solidFill>
                <a:latin typeface="+mj-lt"/>
                <a:cs typeface="Frutiger LT 45 Light"/>
              </a:defRPr>
            </a:lvl2pPr>
            <a:lvl3pPr marL="960943" indent="-361942">
              <a:buFont typeface="Arial" pitchFamily="34" charset="0"/>
              <a:buChar char="•"/>
              <a:defRPr sz="2133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3pPr>
            <a:lvl4pPr marL="1312301" indent="-353475">
              <a:buFont typeface="Arial" pitchFamily="34" charset="0"/>
              <a:buChar char="•"/>
              <a:tabLst/>
              <a:defRPr sz="1867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4pPr>
          </a:lstStyle>
          <a:p>
            <a:pPr lvl="0"/>
            <a:r>
              <a:rPr lang="fr-CH" dirty="0"/>
              <a:t>Put contact information here: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6477127" y="18747"/>
            <a:ext cx="5714873" cy="4317154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2911" y="0"/>
            <a:ext cx="930460" cy="1262743"/>
            <a:chOff x="462911" y="0"/>
            <a:chExt cx="930460" cy="1262743"/>
          </a:xfrm>
        </p:grpSpPr>
        <p:sp>
          <p:nvSpPr>
            <p:cNvPr id="5" name="Rectangle 4"/>
            <p:cNvSpPr/>
            <p:nvPr userDrawn="1"/>
          </p:nvSpPr>
          <p:spPr>
            <a:xfrm>
              <a:off x="462911" y="0"/>
              <a:ext cx="930460" cy="12627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442" y="525845"/>
              <a:ext cx="693398" cy="693398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Title-Slide-Dark-Image-Q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5703" y="212322"/>
            <a:ext cx="2032170" cy="567262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641558"/>
            <a:ext cx="12192000" cy="3216442"/>
          </a:xfr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05" y="1116781"/>
            <a:ext cx="11310567" cy="2036053"/>
          </a:xfrm>
        </p:spPr>
        <p:txBody>
          <a:bodyPr anchor="b">
            <a:noAutofit/>
          </a:bodyPr>
          <a:lstStyle>
            <a:lvl1pPr algn="ctr">
              <a:defRPr sz="72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05400" y="3152834"/>
            <a:ext cx="6728248" cy="488724"/>
          </a:xfrm>
          <a:ln w="6350">
            <a:solidFill>
              <a:schemeClr val="bg2"/>
            </a:solidFill>
          </a:ln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Name, Title Go Here   I   Date  I   Place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Quadient    Classification: CONFIDENTIAL 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5" y="0"/>
            <a:ext cx="676835" cy="9814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Title-Slide-Light-Image-Q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641558"/>
            <a:ext cx="12192000" cy="3216442"/>
          </a:xfr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05" y="1116781"/>
            <a:ext cx="11310567" cy="2036053"/>
          </a:xfrm>
        </p:spPr>
        <p:txBody>
          <a:bodyPr anchor="b">
            <a:noAutofit/>
          </a:bodyPr>
          <a:lstStyle>
            <a:lvl1pPr algn="ctr">
              <a:defRPr sz="72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05400" y="3171884"/>
            <a:ext cx="6728248" cy="488724"/>
          </a:xfrm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Name, Title Go Here   I   Date  I   Place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Quadient    Classification: CONFIDENTIAL 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5" y="0"/>
            <a:ext cx="676835" cy="981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5702" y="207074"/>
            <a:ext cx="2032170" cy="5672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-Title-Slide-Light-Image-Q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937" y="172458"/>
            <a:ext cx="1958443" cy="636494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641558"/>
            <a:ext cx="12192000" cy="3216442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05" y="1116781"/>
            <a:ext cx="11310567" cy="2036053"/>
          </a:xfrm>
        </p:spPr>
        <p:txBody>
          <a:bodyPr anchor="b">
            <a:noAutofit/>
          </a:bodyPr>
          <a:lstStyle>
            <a:lvl1pPr algn="ctr">
              <a:defRPr sz="72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05400" y="3152834"/>
            <a:ext cx="6728248" cy="488724"/>
          </a:xfrm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Name, Title Go Here   I   Date  I   Place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© Quadient    Classification: CONFIDENTIAL </a:t>
            </a:r>
          </a:p>
        </p:txBody>
      </p:sp>
      <p:pic>
        <p:nvPicPr>
          <p:cNvPr id="64" name="Picture 6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5" y="0"/>
            <a:ext cx="676835" cy="9814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Title-Slide-Image-Q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401394" y="1064081"/>
            <a:ext cx="9448800" cy="478876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07247" y="2177987"/>
            <a:ext cx="8037095" cy="2600763"/>
          </a:xfrm>
        </p:spPr>
        <p:txBody>
          <a:bodyPr anchor="b">
            <a:noAutofit/>
          </a:bodyPr>
          <a:lstStyle>
            <a:lvl1pPr algn="ctr">
              <a:defRPr sz="72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01452" y="5053106"/>
            <a:ext cx="6248684" cy="488724"/>
          </a:xfrm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Your Name, Title Go Here   I   Date  I   Place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10" name="object 9"/>
          <p:cNvSpPr/>
          <p:nvPr userDrawn="1"/>
        </p:nvSpPr>
        <p:spPr>
          <a:xfrm>
            <a:off x="10009763" y="927770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 userDrawn="1"/>
        </p:nvSpPr>
        <p:spPr>
          <a:xfrm rot="16200000">
            <a:off x="1306440" y="887397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 userDrawn="1"/>
        </p:nvSpPr>
        <p:spPr>
          <a:xfrm flipV="1">
            <a:off x="10012433" y="4939713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9"/>
          <p:cNvSpPr/>
          <p:nvPr userDrawn="1"/>
        </p:nvSpPr>
        <p:spPr>
          <a:xfrm rot="5400000" flipV="1">
            <a:off x="1309110" y="4971910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Title-Slide-Green-Q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368842"/>
            <a:ext cx="12192000" cy="34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34352" y="1080457"/>
            <a:ext cx="9937243" cy="2036206"/>
          </a:xfrm>
        </p:spPr>
        <p:txBody>
          <a:bodyPr anchor="b">
            <a:noAutofit/>
          </a:bodyPr>
          <a:lstStyle>
            <a:lvl1pPr algn="l">
              <a:defRPr sz="72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4352" y="3354328"/>
            <a:ext cx="6508896" cy="488724"/>
          </a:xfrm>
          <a:ln w="6350">
            <a:solidFill>
              <a:schemeClr val="bg2"/>
            </a:solidFill>
          </a:ln>
        </p:spPr>
        <p:txBody>
          <a:bodyPr>
            <a:sp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Your Name, Title Go Here   I   Date  I   Place</a:t>
            </a:r>
          </a:p>
        </p:txBody>
      </p:sp>
      <p:sp>
        <p:nvSpPr>
          <p:cNvPr id="8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© Quadient    Classification: CONFIDENTIAL 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5" y="0"/>
            <a:ext cx="676835" cy="981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3782" y="6021659"/>
            <a:ext cx="1926825" cy="53785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Title-Slide-Green-Q_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486400" cy="5880101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5880100"/>
            <a:ext cx="12192000" cy="992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5710" y="1323511"/>
            <a:ext cx="6037943" cy="3245639"/>
          </a:xfrm>
        </p:spPr>
        <p:txBody>
          <a:bodyPr anchor="b">
            <a:noAutofit/>
          </a:bodyPr>
          <a:lstStyle>
            <a:lvl1pPr algn="l">
              <a:defRPr sz="72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05710" y="4869374"/>
            <a:ext cx="6015410" cy="575151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Your Name, Title Go Here   I   Date  I   Place</a:t>
            </a:r>
          </a:p>
        </p:txBody>
      </p:sp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5" y="0"/>
            <a:ext cx="676835" cy="981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6663" y="208827"/>
            <a:ext cx="2576990" cy="71934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© Quadient    Classification: CONFIDENTIAL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Q-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626" y="580956"/>
            <a:ext cx="10091161" cy="1485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1392238" y="2364033"/>
            <a:ext cx="10091549" cy="37678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3pPr marL="720725" indent="-360363">
              <a:tabLst/>
              <a:defRPr sz="1600"/>
            </a:lvl3pPr>
            <a:lvl4pPr marL="1068388" indent="-347663">
              <a:tabLst/>
              <a:defRPr sz="1500"/>
            </a:lvl4pPr>
            <a:lvl5pPr marL="1790700" indent="-320675">
              <a:tabLst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Q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7937" y="1855693"/>
            <a:ext cx="4538397" cy="3581401"/>
          </a:xfrm>
          <a:solidFill>
            <a:schemeClr val="bg2"/>
          </a:solidFill>
          <a:ln w="6350">
            <a:solidFill>
              <a:schemeClr val="tx2"/>
            </a:solidFill>
          </a:ln>
        </p:spPr>
        <p:txBody>
          <a:bodyPr lIns="180000" anchor="t" anchorCtr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6216" y="1855693"/>
            <a:ext cx="4534930" cy="3581401"/>
          </a:xfrm>
          <a:solidFill>
            <a:schemeClr val="bg2"/>
          </a:solidFill>
          <a:ln w="6350">
            <a:solidFill>
              <a:schemeClr val="tx2"/>
            </a:solidFill>
          </a:ln>
        </p:spPr>
        <p:txBody>
          <a:bodyPr lIns="180000" anchor="t" anchorCtr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bject 9"/>
          <p:cNvSpPr/>
          <p:nvPr userDrawn="1"/>
        </p:nvSpPr>
        <p:spPr>
          <a:xfrm rot="2700000">
            <a:off x="5524759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/>
          <p:cNvSpPr/>
          <p:nvPr userDrawn="1"/>
        </p:nvSpPr>
        <p:spPr>
          <a:xfrm rot="2700000">
            <a:off x="5092273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3782" y="6021659"/>
            <a:ext cx="1926825" cy="5378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-Q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-Q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Q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Q-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 userDrawn="1"/>
        </p:nvSpPr>
        <p:spPr>
          <a:xfrm>
            <a:off x="0" y="0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7938" y="820377"/>
            <a:ext cx="2835516" cy="1283369"/>
          </a:xfrm>
          <a:ln w="6350">
            <a:noFill/>
          </a:ln>
        </p:spPr>
        <p:txBody>
          <a:bodyPr anchor="b">
            <a:noAutofit/>
          </a:bodyPr>
          <a:lstStyle>
            <a:lvl1pPr algn="r"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1000897"/>
            <a:ext cx="5212080" cy="486015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483597" y="2503242"/>
            <a:ext cx="3074263" cy="3148336"/>
            <a:chOff x="8650208" y="3210488"/>
            <a:chExt cx="3429480" cy="3512112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8650208" y="3210488"/>
              <a:ext cx="2349376" cy="2188591"/>
              <a:chOff x="3619329" y="2944113"/>
              <a:chExt cx="3423860" cy="3189541"/>
            </a:xfrm>
          </p:grpSpPr>
          <p:sp>
            <p:nvSpPr>
              <p:cNvPr id="24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9026326" y="3615491"/>
              <a:ext cx="2349376" cy="2188591"/>
              <a:chOff x="3619329" y="2944113"/>
              <a:chExt cx="3423860" cy="3189541"/>
            </a:xfrm>
            <a:solidFill>
              <a:schemeClr val="accent2"/>
            </a:solidFill>
          </p:grpSpPr>
          <p:sp>
            <p:nvSpPr>
              <p:cNvPr id="21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" name="Group 12"/>
            <p:cNvGrpSpPr/>
            <p:nvPr userDrawn="1"/>
          </p:nvGrpSpPr>
          <p:grpSpPr>
            <a:xfrm>
              <a:off x="9360719" y="4087343"/>
              <a:ext cx="2349376" cy="2188591"/>
              <a:chOff x="3619329" y="2944113"/>
              <a:chExt cx="3423860" cy="3189541"/>
            </a:xfrm>
            <a:solidFill>
              <a:schemeClr val="accent6"/>
            </a:solidFill>
          </p:grpSpPr>
          <p:sp>
            <p:nvSpPr>
              <p:cNvPr id="18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9730312" y="4534009"/>
              <a:ext cx="2349376" cy="2188591"/>
              <a:chOff x="3619329" y="2944113"/>
              <a:chExt cx="3423860" cy="3189541"/>
            </a:xfrm>
            <a:solidFill>
              <a:schemeClr val="accent3"/>
            </a:solidFill>
          </p:grpSpPr>
          <p:sp>
            <p:nvSpPr>
              <p:cNvPr id="15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90" y="0"/>
            <a:ext cx="768295" cy="11140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855" y="6169755"/>
            <a:ext cx="2032170" cy="5672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Q-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5720" y="350814"/>
            <a:ext cx="2835516" cy="1283369"/>
          </a:xfrm>
          <a:ln w="6350">
            <a:noFill/>
          </a:ln>
        </p:spPr>
        <p:txBody>
          <a:bodyPr anchor="b">
            <a:noAutofit/>
          </a:bodyPr>
          <a:lstStyle>
            <a:lvl1pPr algn="r">
              <a:lnSpc>
                <a:spcPct val="84000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1000897"/>
            <a:ext cx="5212080" cy="486015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483597" y="2503242"/>
            <a:ext cx="3074263" cy="3148336"/>
            <a:chOff x="8650208" y="3210488"/>
            <a:chExt cx="3429480" cy="3512112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8650208" y="3210488"/>
              <a:ext cx="2349376" cy="2188591"/>
              <a:chOff x="3619329" y="2944113"/>
              <a:chExt cx="3423860" cy="3189541"/>
            </a:xfrm>
          </p:grpSpPr>
          <p:sp>
            <p:nvSpPr>
              <p:cNvPr id="24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solidFill>
                <a:srgbClr val="72BF4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9026326" y="3615491"/>
              <a:ext cx="2349376" cy="2188591"/>
              <a:chOff x="3619329" y="2944113"/>
              <a:chExt cx="3423860" cy="3189541"/>
            </a:xfrm>
            <a:solidFill>
              <a:schemeClr val="accent2"/>
            </a:solidFill>
          </p:grpSpPr>
          <p:sp>
            <p:nvSpPr>
              <p:cNvPr id="21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" name="Group 12"/>
            <p:cNvGrpSpPr/>
            <p:nvPr userDrawn="1"/>
          </p:nvGrpSpPr>
          <p:grpSpPr>
            <a:xfrm>
              <a:off x="9360719" y="4087343"/>
              <a:ext cx="2349376" cy="2188591"/>
              <a:chOff x="3619329" y="2944113"/>
              <a:chExt cx="3423860" cy="3189541"/>
            </a:xfrm>
            <a:solidFill>
              <a:schemeClr val="accent6"/>
            </a:solidFill>
          </p:grpSpPr>
          <p:sp>
            <p:nvSpPr>
              <p:cNvPr id="18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>
              <a:off x="9730312" y="4534009"/>
              <a:ext cx="2349376" cy="2188591"/>
              <a:chOff x="3619329" y="2944113"/>
              <a:chExt cx="3423860" cy="3189541"/>
            </a:xfrm>
            <a:solidFill>
              <a:schemeClr val="accent3"/>
            </a:solidFill>
          </p:grpSpPr>
          <p:sp>
            <p:nvSpPr>
              <p:cNvPr id="15" name="object 9"/>
              <p:cNvSpPr/>
              <p:nvPr userDrawn="1"/>
            </p:nvSpPr>
            <p:spPr>
              <a:xfrm rot="16200000">
                <a:off x="3661556" y="4910962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9"/>
              <p:cNvSpPr/>
              <p:nvPr userDrawn="1"/>
            </p:nvSpPr>
            <p:spPr>
              <a:xfrm rot="16200000">
                <a:off x="4749460" y="3910640"/>
                <a:ext cx="1180465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9"/>
              <p:cNvSpPr/>
              <p:nvPr userDrawn="1"/>
            </p:nvSpPr>
            <p:spPr>
              <a:xfrm rot="16200000">
                <a:off x="5840656" y="2922043"/>
                <a:ext cx="1180464" cy="1224603"/>
              </a:xfrm>
              <a:custGeom>
                <a:avLst/>
                <a:gdLst/>
                <a:ahLst/>
                <a:cxnLst/>
                <a:rect l="l" t="t" r="r" b="b"/>
                <a:pathLst>
                  <a:path w="1180465" h="1264920">
                    <a:moveTo>
                      <a:pt x="1092200" y="0"/>
                    </a:moveTo>
                    <a:lnTo>
                      <a:pt x="88061" y="0"/>
                    </a:lnTo>
                    <a:lnTo>
                      <a:pt x="53765" y="6913"/>
                    </a:lnTo>
                    <a:lnTo>
                      <a:pt x="25776" y="25774"/>
                    </a:lnTo>
                    <a:lnTo>
                      <a:pt x="6914" y="53760"/>
                    </a:lnTo>
                    <a:lnTo>
                      <a:pt x="0" y="88049"/>
                    </a:lnTo>
                    <a:lnTo>
                      <a:pt x="6914" y="122345"/>
                    </a:lnTo>
                    <a:lnTo>
                      <a:pt x="25776" y="150334"/>
                    </a:lnTo>
                    <a:lnTo>
                      <a:pt x="53765" y="169196"/>
                    </a:lnTo>
                    <a:lnTo>
                      <a:pt x="88061" y="176110"/>
                    </a:lnTo>
                    <a:lnTo>
                      <a:pt x="1004138" y="176110"/>
                    </a:lnTo>
                    <a:lnTo>
                      <a:pt x="1004138" y="1176464"/>
                    </a:lnTo>
                    <a:lnTo>
                      <a:pt x="1011054" y="1210760"/>
                    </a:lnTo>
                    <a:lnTo>
                      <a:pt x="1029919" y="1238750"/>
                    </a:lnTo>
                    <a:lnTo>
                      <a:pt x="1057909" y="1257612"/>
                    </a:lnTo>
                    <a:lnTo>
                      <a:pt x="1092200" y="1264526"/>
                    </a:lnTo>
                    <a:lnTo>
                      <a:pt x="1126490" y="1257612"/>
                    </a:lnTo>
                    <a:lnTo>
                      <a:pt x="1154480" y="1238750"/>
                    </a:lnTo>
                    <a:lnTo>
                      <a:pt x="1173345" y="1210760"/>
                    </a:lnTo>
                    <a:lnTo>
                      <a:pt x="1180261" y="1176464"/>
                    </a:lnTo>
                    <a:lnTo>
                      <a:pt x="1180261" y="88049"/>
                    </a:lnTo>
                    <a:lnTo>
                      <a:pt x="1173345" y="53760"/>
                    </a:lnTo>
                    <a:lnTo>
                      <a:pt x="1154480" y="25774"/>
                    </a:lnTo>
                    <a:lnTo>
                      <a:pt x="1126490" y="6913"/>
                    </a:lnTo>
                    <a:lnTo>
                      <a:pt x="109220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90" y="0"/>
            <a:ext cx="768295" cy="11140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855" y="6169755"/>
            <a:ext cx="2032170" cy="5672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Title-Slide-Image-Q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  <a:solidFill>
            <a:schemeClr val="bg1"/>
          </a:solidFill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401394" y="1064081"/>
            <a:ext cx="9448800" cy="478876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07247" y="2177987"/>
            <a:ext cx="8037095" cy="2600763"/>
          </a:xfrm>
        </p:spPr>
        <p:txBody>
          <a:bodyPr anchor="b">
            <a:noAutofit/>
          </a:bodyPr>
          <a:lstStyle>
            <a:lvl1pPr algn="ctr">
              <a:defRPr sz="72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01452" y="5053106"/>
            <a:ext cx="6248684" cy="488724"/>
          </a:xfrm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Your Name, Title Go Here   I   Date  I   Place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10" name="object 9"/>
          <p:cNvSpPr/>
          <p:nvPr userDrawn="1"/>
        </p:nvSpPr>
        <p:spPr>
          <a:xfrm>
            <a:off x="10009763" y="927770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 userDrawn="1"/>
        </p:nvSpPr>
        <p:spPr>
          <a:xfrm rot="16200000">
            <a:off x="1306440" y="887397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 userDrawn="1"/>
        </p:nvSpPr>
        <p:spPr>
          <a:xfrm flipV="1">
            <a:off x="10012433" y="4939713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9"/>
          <p:cNvSpPr/>
          <p:nvPr userDrawn="1"/>
        </p:nvSpPr>
        <p:spPr>
          <a:xfrm rot="5400000" flipV="1">
            <a:off x="1309110" y="4971910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-Q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0"/>
            <a:ext cx="5303520" cy="68576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2" y="2555668"/>
            <a:ext cx="5303521" cy="1283369"/>
          </a:xfrm>
          <a:ln w="6350">
            <a:noFill/>
          </a:ln>
        </p:spPr>
        <p:txBody>
          <a:bodyPr anchor="b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Questions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5400000">
            <a:off x="7674008" y="2472538"/>
            <a:ext cx="1746289" cy="1912548"/>
            <a:chOff x="8650209" y="4589069"/>
            <a:chExt cx="1948064" cy="2133534"/>
          </a:xfrm>
        </p:grpSpPr>
        <p:sp>
          <p:nvSpPr>
            <p:cNvPr id="24" name="object 9"/>
            <p:cNvSpPr/>
            <p:nvPr userDrawn="1"/>
          </p:nvSpPr>
          <p:spPr>
            <a:xfrm rot="16200000">
              <a:off x="8679185" y="4560093"/>
              <a:ext cx="810008" cy="867960"/>
            </a:xfrm>
            <a:custGeom>
              <a:avLst/>
              <a:gdLst/>
              <a:ahLst/>
              <a:cxnLst/>
              <a:rect l="l" t="t" r="r" b="b"/>
              <a:pathLst>
                <a:path w="1180465" h="1264920">
                  <a:moveTo>
                    <a:pt x="1092200" y="0"/>
                  </a:moveTo>
                  <a:lnTo>
                    <a:pt x="88061" y="0"/>
                  </a:lnTo>
                  <a:lnTo>
                    <a:pt x="53765" y="6913"/>
                  </a:lnTo>
                  <a:lnTo>
                    <a:pt x="25776" y="25774"/>
                  </a:lnTo>
                  <a:lnTo>
                    <a:pt x="6914" y="53760"/>
                  </a:lnTo>
                  <a:lnTo>
                    <a:pt x="0" y="88049"/>
                  </a:lnTo>
                  <a:lnTo>
                    <a:pt x="6914" y="122345"/>
                  </a:lnTo>
                  <a:lnTo>
                    <a:pt x="25776" y="150334"/>
                  </a:lnTo>
                  <a:lnTo>
                    <a:pt x="53765" y="169196"/>
                  </a:lnTo>
                  <a:lnTo>
                    <a:pt x="88061" y="176110"/>
                  </a:lnTo>
                  <a:lnTo>
                    <a:pt x="1004138" y="176110"/>
                  </a:lnTo>
                  <a:lnTo>
                    <a:pt x="1004138" y="1176464"/>
                  </a:lnTo>
                  <a:lnTo>
                    <a:pt x="1011054" y="1210760"/>
                  </a:lnTo>
                  <a:lnTo>
                    <a:pt x="1029919" y="1238750"/>
                  </a:lnTo>
                  <a:lnTo>
                    <a:pt x="1057909" y="1257612"/>
                  </a:lnTo>
                  <a:lnTo>
                    <a:pt x="1092200" y="1264526"/>
                  </a:lnTo>
                  <a:lnTo>
                    <a:pt x="1126490" y="1257612"/>
                  </a:lnTo>
                  <a:lnTo>
                    <a:pt x="1154480" y="1238750"/>
                  </a:lnTo>
                  <a:lnTo>
                    <a:pt x="1173345" y="1210760"/>
                  </a:lnTo>
                  <a:lnTo>
                    <a:pt x="1180261" y="1176464"/>
                  </a:lnTo>
                  <a:lnTo>
                    <a:pt x="1180261" y="88049"/>
                  </a:lnTo>
                  <a:lnTo>
                    <a:pt x="1173345" y="53760"/>
                  </a:lnTo>
                  <a:lnTo>
                    <a:pt x="1154480" y="25774"/>
                  </a:lnTo>
                  <a:lnTo>
                    <a:pt x="1126490" y="6913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rgbClr val="72BF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9"/>
            <p:cNvSpPr/>
            <p:nvPr userDrawn="1"/>
          </p:nvSpPr>
          <p:spPr>
            <a:xfrm rot="16200000">
              <a:off x="9055303" y="4965096"/>
              <a:ext cx="810008" cy="867960"/>
            </a:xfrm>
            <a:custGeom>
              <a:avLst/>
              <a:gdLst/>
              <a:ahLst/>
              <a:cxnLst/>
              <a:rect l="l" t="t" r="r" b="b"/>
              <a:pathLst>
                <a:path w="1180465" h="1264920">
                  <a:moveTo>
                    <a:pt x="1092200" y="0"/>
                  </a:moveTo>
                  <a:lnTo>
                    <a:pt x="88061" y="0"/>
                  </a:lnTo>
                  <a:lnTo>
                    <a:pt x="53765" y="6913"/>
                  </a:lnTo>
                  <a:lnTo>
                    <a:pt x="25776" y="25774"/>
                  </a:lnTo>
                  <a:lnTo>
                    <a:pt x="6914" y="53760"/>
                  </a:lnTo>
                  <a:lnTo>
                    <a:pt x="0" y="88049"/>
                  </a:lnTo>
                  <a:lnTo>
                    <a:pt x="6914" y="122345"/>
                  </a:lnTo>
                  <a:lnTo>
                    <a:pt x="25776" y="150334"/>
                  </a:lnTo>
                  <a:lnTo>
                    <a:pt x="53765" y="169196"/>
                  </a:lnTo>
                  <a:lnTo>
                    <a:pt x="88061" y="176110"/>
                  </a:lnTo>
                  <a:lnTo>
                    <a:pt x="1004138" y="176110"/>
                  </a:lnTo>
                  <a:lnTo>
                    <a:pt x="1004138" y="1176464"/>
                  </a:lnTo>
                  <a:lnTo>
                    <a:pt x="1011054" y="1210760"/>
                  </a:lnTo>
                  <a:lnTo>
                    <a:pt x="1029919" y="1238750"/>
                  </a:lnTo>
                  <a:lnTo>
                    <a:pt x="1057909" y="1257612"/>
                  </a:lnTo>
                  <a:lnTo>
                    <a:pt x="1092200" y="1264526"/>
                  </a:lnTo>
                  <a:lnTo>
                    <a:pt x="1126490" y="1257612"/>
                  </a:lnTo>
                  <a:lnTo>
                    <a:pt x="1154480" y="1238750"/>
                  </a:lnTo>
                  <a:lnTo>
                    <a:pt x="1173345" y="1210760"/>
                  </a:lnTo>
                  <a:lnTo>
                    <a:pt x="1180261" y="1176464"/>
                  </a:lnTo>
                  <a:lnTo>
                    <a:pt x="1180261" y="88049"/>
                  </a:lnTo>
                  <a:lnTo>
                    <a:pt x="1173345" y="53760"/>
                  </a:lnTo>
                  <a:lnTo>
                    <a:pt x="1154480" y="25774"/>
                  </a:lnTo>
                  <a:lnTo>
                    <a:pt x="1126490" y="6913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/>
            <p:cNvSpPr/>
            <p:nvPr userDrawn="1"/>
          </p:nvSpPr>
          <p:spPr>
            <a:xfrm rot="16200000">
              <a:off x="9389696" y="5436948"/>
              <a:ext cx="810008" cy="867960"/>
            </a:xfrm>
            <a:custGeom>
              <a:avLst/>
              <a:gdLst/>
              <a:ahLst/>
              <a:cxnLst/>
              <a:rect l="l" t="t" r="r" b="b"/>
              <a:pathLst>
                <a:path w="1180465" h="1264920">
                  <a:moveTo>
                    <a:pt x="1092200" y="0"/>
                  </a:moveTo>
                  <a:lnTo>
                    <a:pt x="88061" y="0"/>
                  </a:lnTo>
                  <a:lnTo>
                    <a:pt x="53765" y="6913"/>
                  </a:lnTo>
                  <a:lnTo>
                    <a:pt x="25776" y="25774"/>
                  </a:lnTo>
                  <a:lnTo>
                    <a:pt x="6914" y="53760"/>
                  </a:lnTo>
                  <a:lnTo>
                    <a:pt x="0" y="88049"/>
                  </a:lnTo>
                  <a:lnTo>
                    <a:pt x="6914" y="122345"/>
                  </a:lnTo>
                  <a:lnTo>
                    <a:pt x="25776" y="150334"/>
                  </a:lnTo>
                  <a:lnTo>
                    <a:pt x="53765" y="169196"/>
                  </a:lnTo>
                  <a:lnTo>
                    <a:pt x="88061" y="176110"/>
                  </a:lnTo>
                  <a:lnTo>
                    <a:pt x="1004138" y="176110"/>
                  </a:lnTo>
                  <a:lnTo>
                    <a:pt x="1004138" y="1176464"/>
                  </a:lnTo>
                  <a:lnTo>
                    <a:pt x="1011054" y="1210760"/>
                  </a:lnTo>
                  <a:lnTo>
                    <a:pt x="1029919" y="1238750"/>
                  </a:lnTo>
                  <a:lnTo>
                    <a:pt x="1057909" y="1257612"/>
                  </a:lnTo>
                  <a:lnTo>
                    <a:pt x="1092200" y="1264526"/>
                  </a:lnTo>
                  <a:lnTo>
                    <a:pt x="1126490" y="1257612"/>
                  </a:lnTo>
                  <a:lnTo>
                    <a:pt x="1154480" y="1238750"/>
                  </a:lnTo>
                  <a:lnTo>
                    <a:pt x="1173345" y="1210760"/>
                  </a:lnTo>
                  <a:lnTo>
                    <a:pt x="1180261" y="1176464"/>
                  </a:lnTo>
                  <a:lnTo>
                    <a:pt x="1180261" y="88049"/>
                  </a:lnTo>
                  <a:lnTo>
                    <a:pt x="1173345" y="53760"/>
                  </a:lnTo>
                  <a:lnTo>
                    <a:pt x="1154480" y="25774"/>
                  </a:lnTo>
                  <a:lnTo>
                    <a:pt x="1126490" y="6913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/>
            <p:cNvSpPr/>
            <p:nvPr userDrawn="1"/>
          </p:nvSpPr>
          <p:spPr>
            <a:xfrm rot="16200000">
              <a:off x="9759288" y="5883619"/>
              <a:ext cx="810009" cy="867960"/>
            </a:xfrm>
            <a:custGeom>
              <a:avLst/>
              <a:gdLst/>
              <a:ahLst/>
              <a:cxnLst/>
              <a:rect l="l" t="t" r="r" b="b"/>
              <a:pathLst>
                <a:path w="1180465" h="1264920">
                  <a:moveTo>
                    <a:pt x="1092200" y="0"/>
                  </a:moveTo>
                  <a:lnTo>
                    <a:pt x="88061" y="0"/>
                  </a:lnTo>
                  <a:lnTo>
                    <a:pt x="53765" y="6913"/>
                  </a:lnTo>
                  <a:lnTo>
                    <a:pt x="25776" y="25774"/>
                  </a:lnTo>
                  <a:lnTo>
                    <a:pt x="6914" y="53760"/>
                  </a:lnTo>
                  <a:lnTo>
                    <a:pt x="0" y="88049"/>
                  </a:lnTo>
                  <a:lnTo>
                    <a:pt x="6914" y="122345"/>
                  </a:lnTo>
                  <a:lnTo>
                    <a:pt x="25776" y="150334"/>
                  </a:lnTo>
                  <a:lnTo>
                    <a:pt x="53765" y="169196"/>
                  </a:lnTo>
                  <a:lnTo>
                    <a:pt x="88061" y="176110"/>
                  </a:lnTo>
                  <a:lnTo>
                    <a:pt x="1004138" y="176110"/>
                  </a:lnTo>
                  <a:lnTo>
                    <a:pt x="1004138" y="1176464"/>
                  </a:lnTo>
                  <a:lnTo>
                    <a:pt x="1011054" y="1210760"/>
                  </a:lnTo>
                  <a:lnTo>
                    <a:pt x="1029919" y="1238750"/>
                  </a:lnTo>
                  <a:lnTo>
                    <a:pt x="1057909" y="1257612"/>
                  </a:lnTo>
                  <a:lnTo>
                    <a:pt x="1092200" y="1264526"/>
                  </a:lnTo>
                  <a:lnTo>
                    <a:pt x="1126490" y="1257612"/>
                  </a:lnTo>
                  <a:lnTo>
                    <a:pt x="1154480" y="1238750"/>
                  </a:lnTo>
                  <a:lnTo>
                    <a:pt x="1173345" y="1210760"/>
                  </a:lnTo>
                  <a:lnTo>
                    <a:pt x="1180261" y="1176464"/>
                  </a:lnTo>
                  <a:lnTo>
                    <a:pt x="1180261" y="88049"/>
                  </a:lnTo>
                  <a:lnTo>
                    <a:pt x="1173345" y="53760"/>
                  </a:lnTo>
                  <a:lnTo>
                    <a:pt x="1154480" y="25774"/>
                  </a:lnTo>
                  <a:lnTo>
                    <a:pt x="1126490" y="6913"/>
                  </a:lnTo>
                  <a:lnTo>
                    <a:pt x="1092200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Thank-you-Q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auto">
          <a:xfrm>
            <a:off x="0" y="18747"/>
            <a:ext cx="12192000" cy="687674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457189" marR="0" indent="-457189" algn="ctr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cap="none" normalizeH="0" baseline="0" dirty="0">
              <a:ln>
                <a:noFill/>
              </a:ln>
              <a:solidFill>
                <a:srgbClr val="0099FF"/>
              </a:solidFill>
              <a:effectLst/>
              <a:latin typeface="Arial Unicode MS" pitchFamily="34" charset="-128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353790" y="0"/>
            <a:ext cx="879924" cy="12627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7674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457189" marR="0" indent="-457189" algn="ctr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cap="none" normalizeH="0" baseline="0" dirty="0">
              <a:ln>
                <a:noFill/>
              </a:ln>
              <a:solidFill>
                <a:srgbClr val="0099FF"/>
              </a:solidFill>
              <a:effectLst/>
              <a:latin typeface="Arial Unicode MS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62911" y="2419739"/>
            <a:ext cx="5276277" cy="857420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defRPr sz="4267" b="0" i="0">
                <a:solidFill>
                  <a:srgbClr val="FFFFFF"/>
                </a:solidFill>
                <a:effectLst>
                  <a:outerShdw sx="1000" sy="1000" algn="ctr" rotWithShape="0">
                    <a:srgbClr val="0066CC"/>
                  </a:outerShdw>
                </a:effectLst>
                <a:latin typeface="+mj-lt"/>
                <a:cs typeface="Frutiger LT 45 Light"/>
              </a:defRPr>
            </a:lvl1pPr>
          </a:lstStyle>
          <a:p>
            <a:r>
              <a:rPr lang="fr-CH" dirty="0"/>
              <a:t>Thank You!</a:t>
            </a:r>
            <a:endParaRPr lang="fr-FR" dirty="0"/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2912" y="3996907"/>
            <a:ext cx="5333560" cy="1631404"/>
          </a:xfrm>
          <a:prstGeom prst="rect">
            <a:avLst/>
          </a:prstGeom>
        </p:spPr>
        <p:txBody>
          <a:bodyPr lIns="0" tIns="0" rIns="0" bIns="0" numCol="1"/>
          <a:lstStyle>
            <a:lvl1pPr marL="0" indent="0">
              <a:buFont typeface="Wingdings" charset="2"/>
              <a:buNone/>
              <a:tabLst>
                <a:tab pos="2747365" algn="l"/>
              </a:tabLst>
              <a:defRPr sz="1867" b="0" i="0" baseline="0">
                <a:solidFill>
                  <a:schemeClr val="bg2"/>
                </a:solidFill>
                <a:latin typeface="+mj-lt"/>
                <a:cs typeface="Frutiger LT 45 Light"/>
              </a:defRPr>
            </a:lvl1pPr>
            <a:lvl2pPr marL="482588" indent="0">
              <a:buClr>
                <a:schemeClr val="tx1"/>
              </a:buClr>
              <a:buNone/>
              <a:defRPr sz="1867" b="0" i="0">
                <a:solidFill>
                  <a:schemeClr val="bg2"/>
                </a:solidFill>
                <a:latin typeface="+mj-lt"/>
                <a:cs typeface="Frutiger LT 45 Light"/>
              </a:defRPr>
            </a:lvl2pPr>
            <a:lvl3pPr marL="960943" indent="-361942">
              <a:buFont typeface="Arial" pitchFamily="34" charset="0"/>
              <a:buChar char="•"/>
              <a:defRPr sz="2133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3pPr>
            <a:lvl4pPr marL="1312301" indent="-353475">
              <a:buFont typeface="Arial" pitchFamily="34" charset="0"/>
              <a:buChar char="•"/>
              <a:tabLst/>
              <a:defRPr sz="1867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4pPr>
          </a:lstStyle>
          <a:p>
            <a:pPr lvl="0"/>
            <a:r>
              <a:rPr lang="fr-CH" dirty="0"/>
              <a:t>Put contact information here: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6477127" y="18747"/>
            <a:ext cx="5714873" cy="4317154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2911" y="0"/>
            <a:ext cx="930460" cy="1262743"/>
            <a:chOff x="462911" y="0"/>
            <a:chExt cx="930460" cy="1262743"/>
          </a:xfrm>
        </p:grpSpPr>
        <p:sp>
          <p:nvSpPr>
            <p:cNvPr id="5" name="Rectangle 4"/>
            <p:cNvSpPr/>
            <p:nvPr userDrawn="1"/>
          </p:nvSpPr>
          <p:spPr>
            <a:xfrm>
              <a:off x="462911" y="0"/>
              <a:ext cx="930460" cy="12627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442" y="525845"/>
              <a:ext cx="693398" cy="69339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4608" y="5843239"/>
            <a:ext cx="2566000" cy="71627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3404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398588" y="2170113"/>
            <a:ext cx="10094912" cy="3894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742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-Title-Slide-Green-Q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368842"/>
            <a:ext cx="12192000" cy="3489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3781" y="5997550"/>
            <a:ext cx="1931871" cy="627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34352" y="1080457"/>
            <a:ext cx="9937243" cy="2036206"/>
          </a:xfrm>
        </p:spPr>
        <p:txBody>
          <a:bodyPr anchor="b">
            <a:noAutofit/>
          </a:bodyPr>
          <a:lstStyle>
            <a:lvl1pPr algn="l">
              <a:defRPr sz="72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4352" y="3354328"/>
            <a:ext cx="6508896" cy="488724"/>
          </a:xfrm>
          <a:ln w="6350">
            <a:solidFill>
              <a:schemeClr val="bg2"/>
            </a:solidFill>
          </a:ln>
        </p:spPr>
        <p:txBody>
          <a:bodyPr>
            <a:sp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Your Name, Title Go Here   I   Date  I   Place</a:t>
            </a:r>
          </a:p>
        </p:txBody>
      </p:sp>
      <p:sp>
        <p:nvSpPr>
          <p:cNvPr id="8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© Quadient    Classification: CONFIDENTIAL 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5" y="0"/>
            <a:ext cx="676835" cy="9814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-Title-Slide-Green-Q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880100"/>
            <a:ext cx="12192000" cy="992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6664" y="158719"/>
            <a:ext cx="2576990" cy="837522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5486400" cy="5880101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5710" y="1323511"/>
            <a:ext cx="6037943" cy="3245639"/>
          </a:xfrm>
        </p:spPr>
        <p:txBody>
          <a:bodyPr anchor="b">
            <a:noAutofit/>
          </a:bodyPr>
          <a:lstStyle>
            <a:lvl1pPr algn="l">
              <a:defRPr sz="72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You </a:t>
            </a:r>
            <a:r>
              <a:rPr lang="en-US" dirty="0" err="1"/>
              <a:t>Presention</a:t>
            </a:r>
            <a:r>
              <a:rPr lang="en-US" dirty="0"/>
              <a:t>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05710" y="4869374"/>
            <a:ext cx="6015410" cy="575151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Your Name, Title Go Here   I   Date  I   Place</a:t>
            </a:r>
          </a:p>
        </p:txBody>
      </p:sp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05" y="0"/>
            <a:ext cx="676835" cy="98141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53386"/>
            <a:ext cx="7023377" cy="404614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© Quadient    Classification: CONFIDENTIAL 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398588" y="2170113"/>
            <a:ext cx="10094912" cy="3894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398588" y="2170113"/>
            <a:ext cx="10094912" cy="389451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5109882"/>
            <a:ext cx="12192000" cy="1764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3781" y="5997550"/>
            <a:ext cx="1931871" cy="6278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7937" y="1855693"/>
            <a:ext cx="4538397" cy="3581401"/>
          </a:xfrm>
          <a:solidFill>
            <a:schemeClr val="bg2"/>
          </a:solidFill>
          <a:ln w="6350">
            <a:solidFill>
              <a:schemeClr val="tx2"/>
            </a:solidFill>
          </a:ln>
        </p:spPr>
        <p:txBody>
          <a:bodyPr lIns="180000" anchor="t" anchorCtr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6216" y="1855693"/>
            <a:ext cx="4534930" cy="3581401"/>
          </a:xfrm>
          <a:solidFill>
            <a:schemeClr val="bg2"/>
          </a:solidFill>
          <a:ln w="6350">
            <a:solidFill>
              <a:schemeClr val="tx2"/>
            </a:solidFill>
          </a:ln>
        </p:spPr>
        <p:txBody>
          <a:bodyPr lIns="180000" anchor="t" anchorCtr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bject 9"/>
          <p:cNvSpPr/>
          <p:nvPr userDrawn="1"/>
        </p:nvSpPr>
        <p:spPr>
          <a:xfrm rot="2700000">
            <a:off x="5524759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/>
          <p:cNvSpPr/>
          <p:nvPr userDrawn="1"/>
        </p:nvSpPr>
        <p:spPr>
          <a:xfrm rot="2700000">
            <a:off x="5092273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387" y="6114540"/>
            <a:ext cx="2032170" cy="6604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8493" y="489178"/>
            <a:ext cx="1009425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492" y="1993007"/>
            <a:ext cx="1009425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90" y="0"/>
            <a:ext cx="768295" cy="11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5" r:id="rId2"/>
    <p:sldLayoutId id="2147483766" r:id="rId3"/>
    <p:sldLayoutId id="2147483768" r:id="rId4"/>
    <p:sldLayoutId id="2147483770" r:id="rId5"/>
    <p:sldLayoutId id="2147483782" r:id="rId6"/>
    <p:sldLayoutId id="2147483792" r:id="rId7"/>
    <p:sldLayoutId id="2147483772" r:id="rId8"/>
    <p:sldLayoutId id="2147483773" r:id="rId9"/>
    <p:sldLayoutId id="2147483775" r:id="rId10"/>
    <p:sldLayoutId id="2147483777" r:id="rId11"/>
    <p:sldLayoutId id="2147483779" r:id="rId12"/>
    <p:sldLayoutId id="2147483787" r:id="rId13"/>
    <p:sldLayoutId id="2147483781" r:id="rId14"/>
    <p:sldLayoutId id="2147483783" r:id="rId15"/>
    <p:sldLayoutId id="2147483790" r:id="rId16"/>
    <p:sldLayoutId id="2147483785" r:id="rId17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b="1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720725" indent="-30638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1800" i="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122363" indent="-41433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470025" indent="-3619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830388" indent="-360363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8493" y="489178"/>
            <a:ext cx="10094259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492" y="1993007"/>
            <a:ext cx="1009425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90" y="0"/>
            <a:ext cx="768295" cy="1114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855" y="6169755"/>
            <a:ext cx="2032170" cy="5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93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46" r:id="rId13"/>
    <p:sldLayoutId id="2147483741" r:id="rId14"/>
    <p:sldLayoutId id="2147483791" r:id="rId15"/>
    <p:sldLayoutId id="2147483794" r:id="rId16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b="1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762000" indent="-38893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068388" indent="-3746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430338" indent="-3619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1532020" y="705853"/>
            <a:ext cx="9448800" cy="524859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 is a MUST</a:t>
            </a: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2107247" y="4967161"/>
            <a:ext cx="8628161" cy="1281505"/>
          </a:xfrm>
        </p:spPr>
        <p:txBody>
          <a:bodyPr/>
          <a:lstStyle/>
          <a:p>
            <a:r>
              <a:rPr lang="en-US" dirty="0"/>
              <a:t>Michal </a:t>
            </a:r>
            <a:r>
              <a:rPr lang="en-US" dirty="0" err="1"/>
              <a:t>Jankovsky</a:t>
            </a:r>
            <a:r>
              <a:rPr lang="en-US" dirty="0"/>
              <a:t>, Software Developer </a:t>
            </a:r>
            <a:br>
              <a:rPr lang="en-US" dirty="0"/>
            </a:br>
            <a:r>
              <a:rPr lang="en-US" dirty="0"/>
              <a:t>17.8.2017  I   Summer Lightning Storm Hradec Kralove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Quadient</a:t>
            </a:r>
            <a:endParaRPr lang="en-US" dirty="0"/>
          </a:p>
        </p:txBody>
      </p:sp>
      <p:sp>
        <p:nvSpPr>
          <p:cNvPr id="15" name="object 9"/>
          <p:cNvSpPr/>
          <p:nvPr/>
        </p:nvSpPr>
        <p:spPr>
          <a:xfrm>
            <a:off x="10244620" y="574235"/>
            <a:ext cx="854945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/>
          <p:cNvSpPr/>
          <p:nvPr/>
        </p:nvSpPr>
        <p:spPr>
          <a:xfrm rot="10800000">
            <a:off x="1408039" y="5032889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/>
          <p:nvPr/>
        </p:nvSpPr>
        <p:spPr>
          <a:xfrm rot="16200000">
            <a:off x="1408040" y="539405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9"/>
          <p:cNvSpPr/>
          <p:nvPr/>
        </p:nvSpPr>
        <p:spPr>
          <a:xfrm rot="5400000">
            <a:off x="10118231" y="5077453"/>
            <a:ext cx="973690" cy="1043351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rgbClr val="72BF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2849" y="1043001"/>
            <a:ext cx="3487141" cy="11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Cil</a:t>
            </a:r>
            <a:r>
              <a:rPr lang="en-US" dirty="0"/>
              <a:t> – </a:t>
            </a:r>
            <a:r>
              <a:rPr lang="en-US" dirty="0" err="1"/>
              <a:t>uzivat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kodeni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73852-5C43-4454-8617-AA7ACA638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605" y="1232128"/>
            <a:ext cx="8393016" cy="48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7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CH" dirty="0" err="1"/>
              <a:t>Nazvoslovi</a:t>
            </a:r>
            <a:endParaRPr lang="fr-CH" dirty="0"/>
          </a:p>
          <a:p>
            <a:pPr lvl="1"/>
            <a:r>
              <a:rPr lang="fr-CH" dirty="0"/>
              <a:t>CI, CD, CD</a:t>
            </a:r>
          </a:p>
          <a:p>
            <a:pPr lvl="0"/>
            <a:r>
              <a:rPr lang="fr-CH" dirty="0"/>
              <a:t>Proc</a:t>
            </a:r>
          </a:p>
          <a:p>
            <a:pPr lvl="1"/>
            <a:r>
              <a:rPr lang="fr-CH" dirty="0" err="1"/>
              <a:t>automatizace</a:t>
            </a:r>
            <a:endParaRPr lang="fr-CH" dirty="0"/>
          </a:p>
          <a:p>
            <a:pPr lvl="1"/>
            <a:r>
              <a:rPr lang="fr-CH" dirty="0" err="1"/>
              <a:t>kvalita</a:t>
            </a:r>
            <a:r>
              <a:rPr lang="fr-CH" dirty="0"/>
              <a:t> </a:t>
            </a:r>
            <a:r>
              <a:rPr lang="fr-CH" dirty="0" err="1"/>
              <a:t>kodu</a:t>
            </a:r>
            <a:endParaRPr lang="fr-CH" dirty="0"/>
          </a:p>
          <a:p>
            <a:pPr lvl="1"/>
            <a:r>
              <a:rPr lang="fr-CH" dirty="0" err="1"/>
              <a:t>mnoho</a:t>
            </a:r>
            <a:r>
              <a:rPr lang="fr-CH" dirty="0"/>
              <a:t> </a:t>
            </a:r>
            <a:r>
              <a:rPr lang="fr-CH" dirty="0" err="1"/>
              <a:t>kroku</a:t>
            </a:r>
            <a:endParaRPr lang="fr-CH" dirty="0"/>
          </a:p>
          <a:p>
            <a:r>
              <a:rPr lang="fr-CH" dirty="0" err="1"/>
              <a:t>Jak</a:t>
            </a:r>
            <a:endParaRPr lang="fr-CH" dirty="0"/>
          </a:p>
          <a:p>
            <a:pPr lvl="1"/>
            <a:r>
              <a:rPr lang="fr-CH" dirty="0"/>
              <a:t>.</a:t>
            </a:r>
            <a:r>
              <a:rPr lang="fr-CH" dirty="0" err="1"/>
              <a:t>yml</a:t>
            </a:r>
            <a:r>
              <a:rPr lang="fr-CH" dirty="0"/>
              <a:t> config file</a:t>
            </a:r>
          </a:p>
          <a:p>
            <a:pPr lvl="1"/>
            <a:r>
              <a:rPr lang="fr-CH" dirty="0"/>
              <a:t>GUI</a:t>
            </a:r>
          </a:p>
          <a:p>
            <a:pPr lvl="0"/>
            <a:r>
              <a:rPr lang="fr-CH" dirty="0"/>
              <a:t>Software</a:t>
            </a:r>
          </a:p>
          <a:p>
            <a:pPr lvl="1"/>
            <a:r>
              <a:rPr lang="fr-CH" dirty="0" err="1"/>
              <a:t>gitlab</a:t>
            </a:r>
            <a:r>
              <a:rPr lang="fr-CH" dirty="0"/>
              <a:t> pipelines, team city, </a:t>
            </a:r>
            <a:r>
              <a:rPr lang="en-US" dirty="0"/>
              <a:t>Mike Grabowski </a:t>
            </a:r>
            <a:r>
              <a:rPr lang="fr-CH" dirty="0" err="1"/>
              <a:t>travis</a:t>
            </a:r>
            <a:r>
              <a:rPr lang="fr-CH" dirty="0"/>
              <a:t>, </a:t>
            </a:r>
            <a:r>
              <a:rPr lang="fr-CH" dirty="0" err="1"/>
              <a:t>codeship</a:t>
            </a:r>
            <a:r>
              <a:rPr lang="fr-CH" dirty="0"/>
              <a:t>, </a:t>
            </a:r>
            <a:r>
              <a:rPr lang="fr-CH" dirty="0" err="1"/>
              <a:t>jenkins</a:t>
            </a:r>
            <a:r>
              <a:rPr lang="fr-CH" dirty="0"/>
              <a:t>, </a:t>
            </a:r>
            <a:r>
              <a:rPr lang="fr-CH" dirty="0" err="1"/>
              <a:t>cruise</a:t>
            </a:r>
            <a:r>
              <a:rPr lang="fr-CH" dirty="0"/>
              <a:t> </a:t>
            </a:r>
            <a:r>
              <a:rPr lang="fr-CH" dirty="0" err="1"/>
              <a:t>controll</a:t>
            </a:r>
            <a:r>
              <a:rPr lang="fr-CH" dirty="0"/>
              <a:t>, </a:t>
            </a:r>
            <a:r>
              <a:rPr lang="fr-CH" dirty="0" err="1"/>
              <a:t>shell</a:t>
            </a:r>
            <a:r>
              <a:rPr lang="fr-CH" dirty="0"/>
              <a:t> </a:t>
            </a:r>
            <a:r>
              <a:rPr lang="fr-CH" dirty="0" err="1"/>
              <a:t>scripty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2502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9033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Michal </a:t>
            </a:r>
            <a:r>
              <a:rPr lang="en-US" dirty="0" err="1"/>
              <a:t>Miky</a:t>
            </a:r>
            <a:r>
              <a:rPr lang="en-US" dirty="0"/>
              <a:t> </a:t>
            </a:r>
            <a:r>
              <a:rPr lang="en-US" dirty="0" err="1"/>
              <a:t>Jankovsky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MichalJankovsky</a:t>
            </a:r>
            <a:endParaRPr lang="en-US" dirty="0"/>
          </a:p>
          <a:p>
            <a:pPr algn="ctr"/>
            <a:r>
              <a:rPr lang="en-US" dirty="0"/>
              <a:t>jankovsky.michal@gmail.com</a:t>
            </a:r>
          </a:p>
        </p:txBody>
      </p:sp>
    </p:spTree>
    <p:extLst>
      <p:ext uri="{BB962C8B-B14F-4D97-AF65-F5344CB8AC3E}">
        <p14:creationId xmlns:p14="http://schemas.microsoft.com/office/powerpoint/2010/main" val="149688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CH" dirty="0" err="1"/>
              <a:t>Nazvoslovi</a:t>
            </a:r>
            <a:endParaRPr lang="fr-CH" dirty="0"/>
          </a:p>
          <a:p>
            <a:pPr lvl="1"/>
            <a:r>
              <a:rPr lang="fr-CH" dirty="0"/>
              <a:t>CI, CD, CD</a:t>
            </a:r>
          </a:p>
          <a:p>
            <a:pPr lvl="0"/>
            <a:r>
              <a:rPr lang="fr-CH" dirty="0"/>
              <a:t>Proc</a:t>
            </a:r>
          </a:p>
          <a:p>
            <a:pPr lvl="1"/>
            <a:r>
              <a:rPr lang="fr-CH" dirty="0" err="1"/>
              <a:t>automatizace</a:t>
            </a:r>
            <a:endParaRPr lang="fr-CH" dirty="0"/>
          </a:p>
          <a:p>
            <a:pPr lvl="1"/>
            <a:r>
              <a:rPr lang="fr-CH" dirty="0" err="1"/>
              <a:t>kvalita</a:t>
            </a:r>
            <a:r>
              <a:rPr lang="fr-CH" dirty="0"/>
              <a:t> </a:t>
            </a:r>
            <a:r>
              <a:rPr lang="fr-CH" dirty="0" err="1"/>
              <a:t>kodu</a:t>
            </a:r>
            <a:endParaRPr lang="fr-CH" dirty="0"/>
          </a:p>
          <a:p>
            <a:pPr lvl="1"/>
            <a:r>
              <a:rPr lang="fr-CH" dirty="0" err="1"/>
              <a:t>mnoho</a:t>
            </a:r>
            <a:r>
              <a:rPr lang="fr-CH" dirty="0"/>
              <a:t> </a:t>
            </a:r>
            <a:r>
              <a:rPr lang="fr-CH" dirty="0" err="1"/>
              <a:t>kroku</a:t>
            </a:r>
            <a:endParaRPr lang="fr-CH" dirty="0"/>
          </a:p>
          <a:p>
            <a:r>
              <a:rPr lang="fr-CH" dirty="0" err="1"/>
              <a:t>Jak</a:t>
            </a:r>
            <a:endParaRPr lang="fr-CH" dirty="0"/>
          </a:p>
          <a:p>
            <a:pPr lvl="1"/>
            <a:r>
              <a:rPr lang="fr-CH" dirty="0"/>
              <a:t>.</a:t>
            </a:r>
            <a:r>
              <a:rPr lang="fr-CH" dirty="0" err="1"/>
              <a:t>yml</a:t>
            </a:r>
            <a:r>
              <a:rPr lang="fr-CH" dirty="0"/>
              <a:t> config file</a:t>
            </a:r>
          </a:p>
          <a:p>
            <a:pPr lvl="1"/>
            <a:r>
              <a:rPr lang="fr-CH" dirty="0"/>
              <a:t>GUI</a:t>
            </a:r>
          </a:p>
          <a:p>
            <a:pPr lvl="0"/>
            <a:r>
              <a:rPr lang="fr-CH" dirty="0"/>
              <a:t>Software</a:t>
            </a:r>
          </a:p>
          <a:p>
            <a:pPr lvl="1"/>
            <a:r>
              <a:rPr lang="fr-CH" dirty="0" err="1"/>
              <a:t>gitlab</a:t>
            </a:r>
            <a:r>
              <a:rPr lang="fr-CH" dirty="0"/>
              <a:t> pipelines, team city, </a:t>
            </a:r>
            <a:r>
              <a:rPr lang="en-US" dirty="0"/>
              <a:t>Mike Grabowski </a:t>
            </a:r>
            <a:r>
              <a:rPr lang="fr-CH" dirty="0" err="1"/>
              <a:t>travis</a:t>
            </a:r>
            <a:r>
              <a:rPr lang="fr-CH" dirty="0"/>
              <a:t>, </a:t>
            </a:r>
            <a:r>
              <a:rPr lang="fr-CH" dirty="0" err="1"/>
              <a:t>codeship</a:t>
            </a:r>
            <a:r>
              <a:rPr lang="fr-CH" dirty="0"/>
              <a:t>, </a:t>
            </a:r>
            <a:r>
              <a:rPr lang="fr-CH" dirty="0" err="1"/>
              <a:t>jenkins</a:t>
            </a:r>
            <a:r>
              <a:rPr lang="fr-CH" dirty="0"/>
              <a:t>, </a:t>
            </a:r>
            <a:r>
              <a:rPr lang="fr-CH" dirty="0" err="1"/>
              <a:t>cruise</a:t>
            </a:r>
            <a:r>
              <a:rPr lang="fr-CH" dirty="0"/>
              <a:t> </a:t>
            </a:r>
            <a:r>
              <a:rPr lang="fr-CH" dirty="0" err="1"/>
              <a:t>controll</a:t>
            </a:r>
            <a:r>
              <a:rPr lang="fr-CH" dirty="0"/>
              <a:t>, </a:t>
            </a:r>
            <a:r>
              <a:rPr lang="fr-CH" dirty="0" err="1"/>
              <a:t>shell</a:t>
            </a:r>
            <a:r>
              <a:rPr lang="fr-CH" dirty="0"/>
              <a:t> </a:t>
            </a:r>
            <a:r>
              <a:rPr lang="fr-CH" dirty="0" err="1"/>
              <a:t>scripty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165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976D2-6544-4C61-B712-066C4A9C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93" y="720969"/>
            <a:ext cx="10292862" cy="5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6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Nazvoslovi</a:t>
            </a:r>
            <a:r>
              <a:rPr lang="en-US" dirty="0"/>
              <a:t> – </a:t>
            </a:r>
            <a:r>
              <a:rPr lang="en-US" dirty="0" err="1"/>
              <a:t>neni</a:t>
            </a:r>
            <a:r>
              <a:rPr lang="en-US" dirty="0"/>
              <a:t> </a:t>
            </a:r>
            <a:r>
              <a:rPr lang="en-US" dirty="0" err="1"/>
              <a:t>jednotne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398588" y="2161321"/>
            <a:ext cx="10094912" cy="3894511"/>
          </a:xfrm>
        </p:spPr>
        <p:txBody>
          <a:bodyPr/>
          <a:lstStyle/>
          <a:p>
            <a:r>
              <a:rPr lang="en-US" dirty="0"/>
              <a:t>CI – Continuous Integration</a:t>
            </a:r>
          </a:p>
          <a:p>
            <a:pPr lvl="1"/>
            <a:r>
              <a:rPr lang="en-US" dirty="0" err="1"/>
              <a:t>Pravidelne</a:t>
            </a:r>
            <a:r>
              <a:rPr lang="en-US" dirty="0"/>
              <a:t> </a:t>
            </a:r>
            <a:r>
              <a:rPr lang="en-US" dirty="0" err="1"/>
              <a:t>mergovani</a:t>
            </a:r>
            <a:r>
              <a:rPr lang="en-US" dirty="0"/>
              <a:t> master </a:t>
            </a:r>
            <a:r>
              <a:rPr lang="en-US" dirty="0" err="1"/>
              <a:t>vetve</a:t>
            </a:r>
            <a:r>
              <a:rPr lang="en-US" dirty="0"/>
              <a:t> :D</a:t>
            </a:r>
          </a:p>
          <a:p>
            <a:pPr lvl="1"/>
            <a:r>
              <a:rPr lang="en-US" dirty="0" err="1"/>
              <a:t>Spusteni</a:t>
            </a:r>
            <a:r>
              <a:rPr lang="en-US" dirty="0"/>
              <a:t> </a:t>
            </a:r>
            <a:r>
              <a:rPr lang="en-US" dirty="0" err="1"/>
              <a:t>testu</a:t>
            </a:r>
            <a:r>
              <a:rPr lang="en-US" dirty="0"/>
              <a:t> – </a:t>
            </a:r>
            <a:r>
              <a:rPr lang="en-US" dirty="0" err="1"/>
              <a:t>informovani</a:t>
            </a:r>
            <a:r>
              <a:rPr lang="en-US" dirty="0"/>
              <a:t> o </a:t>
            </a:r>
            <a:r>
              <a:rPr lang="en-US" dirty="0" err="1"/>
              <a:t>chybach</a:t>
            </a:r>
            <a:endParaRPr lang="en-US" dirty="0"/>
          </a:p>
          <a:p>
            <a:pPr lvl="1"/>
            <a:r>
              <a:rPr lang="en-US" dirty="0" err="1"/>
              <a:t>Integracni</a:t>
            </a:r>
            <a:r>
              <a:rPr lang="en-US" dirty="0"/>
              <a:t> testy </a:t>
            </a:r>
            <a:r>
              <a:rPr lang="en-US" dirty="0" err="1"/>
              <a:t>mohou</a:t>
            </a:r>
            <a:r>
              <a:rPr lang="en-US" dirty="0"/>
              <a:t> </a:t>
            </a:r>
            <a:r>
              <a:rPr lang="en-US" dirty="0" err="1"/>
              <a:t>byt</a:t>
            </a:r>
            <a:r>
              <a:rPr lang="en-US" dirty="0"/>
              <a:t> </a:t>
            </a:r>
            <a:r>
              <a:rPr lang="en-US" dirty="0" err="1"/>
              <a:t>casove</a:t>
            </a:r>
            <a:r>
              <a:rPr lang="en-US" dirty="0"/>
              <a:t> </a:t>
            </a:r>
            <a:r>
              <a:rPr lang="en-US" dirty="0" err="1"/>
              <a:t>narocne</a:t>
            </a:r>
            <a:endParaRPr lang="en-US" dirty="0"/>
          </a:p>
          <a:p>
            <a:endParaRPr lang="en-US" dirty="0"/>
          </a:p>
          <a:p>
            <a:r>
              <a:rPr lang="en-US" dirty="0"/>
              <a:t>CD – Continuous Delivery</a:t>
            </a:r>
          </a:p>
          <a:p>
            <a:pPr lvl="1"/>
            <a:r>
              <a:rPr lang="en-US" dirty="0" err="1"/>
              <a:t>Vyreleasovani</a:t>
            </a:r>
            <a:r>
              <a:rPr lang="en-US" dirty="0"/>
              <a:t> </a:t>
            </a:r>
            <a:r>
              <a:rPr lang="en-US" dirty="0" err="1"/>
              <a:t>verze</a:t>
            </a:r>
            <a:r>
              <a:rPr lang="en-US" dirty="0"/>
              <a:t> (do NPM, </a:t>
            </a:r>
            <a:r>
              <a:rPr lang="en-US" dirty="0" err="1"/>
              <a:t>Artifactory</a:t>
            </a:r>
            <a:r>
              <a:rPr lang="en-US" dirty="0"/>
              <a:t>…)</a:t>
            </a:r>
          </a:p>
          <a:p>
            <a:pPr lvl="1"/>
            <a:endParaRPr lang="en-US" dirty="0"/>
          </a:p>
          <a:p>
            <a:r>
              <a:rPr lang="en-US" dirty="0"/>
              <a:t>CD – Continuous Deployment</a:t>
            </a:r>
          </a:p>
          <a:p>
            <a:pPr lvl="1"/>
            <a:r>
              <a:rPr lang="en-US" dirty="0"/>
              <a:t>Continuous Delivery + smoke tests + </a:t>
            </a:r>
            <a:r>
              <a:rPr lang="en-US" dirty="0" err="1"/>
              <a:t>nasazeni</a:t>
            </a:r>
            <a:r>
              <a:rPr lang="en-US" dirty="0"/>
              <a:t> do </a:t>
            </a:r>
            <a:r>
              <a:rPr lang="en-US" dirty="0" err="1"/>
              <a:t>produkce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6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Vsichni</a:t>
            </a:r>
            <a:r>
              <a:rPr lang="en-US" dirty="0"/>
              <a:t> </a:t>
            </a:r>
            <a:r>
              <a:rPr lang="en-US" dirty="0" err="1"/>
              <a:t>jsme</a:t>
            </a:r>
            <a:r>
              <a:rPr lang="en-US" dirty="0"/>
              <a:t> </a:t>
            </a:r>
            <a:r>
              <a:rPr lang="en-US" dirty="0" err="1"/>
              <a:t>prece</a:t>
            </a:r>
            <a:r>
              <a:rPr lang="en-US" dirty="0"/>
              <a:t> NINJA </a:t>
            </a:r>
            <a:r>
              <a:rPr lang="en-US" dirty="0" err="1"/>
              <a:t>programatori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C1C2F-998F-41F1-AA73-E167994C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69" y="1232128"/>
            <a:ext cx="6430108" cy="48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9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Continuous Integration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Automatizace</a:t>
            </a:r>
            <a:endParaRPr lang="en-US" dirty="0"/>
          </a:p>
          <a:p>
            <a:pPr lvl="1"/>
            <a:r>
              <a:rPr lang="en-US" dirty="0" err="1"/>
              <a:t>mene</a:t>
            </a:r>
            <a:r>
              <a:rPr lang="en-US" dirty="0"/>
              <a:t> </a:t>
            </a:r>
            <a:r>
              <a:rPr lang="en-US" dirty="0" err="1"/>
              <a:t>prace</a:t>
            </a:r>
            <a:r>
              <a:rPr lang="en-US" dirty="0"/>
              <a:t> </a:t>
            </a:r>
            <a:r>
              <a:rPr lang="en-US" dirty="0" err="1"/>
              <a:t>programatora</a:t>
            </a:r>
            <a:endParaRPr lang="en-US" dirty="0"/>
          </a:p>
          <a:p>
            <a:pPr lvl="1"/>
            <a:r>
              <a:rPr lang="en-US" dirty="0" err="1"/>
              <a:t>automaticke</a:t>
            </a:r>
            <a:r>
              <a:rPr lang="en-US" dirty="0"/>
              <a:t> </a:t>
            </a:r>
            <a:r>
              <a:rPr lang="en-US" dirty="0" err="1"/>
              <a:t>verzovani</a:t>
            </a:r>
            <a:r>
              <a:rPr lang="en-US" dirty="0"/>
              <a:t> </a:t>
            </a:r>
            <a:r>
              <a:rPr lang="en-US" dirty="0" err="1"/>
              <a:t>SemVer</a:t>
            </a:r>
            <a:endParaRPr lang="en-US" dirty="0"/>
          </a:p>
          <a:p>
            <a:r>
              <a:rPr lang="en-US" dirty="0" err="1"/>
              <a:t>Udrzet</a:t>
            </a:r>
            <a:r>
              <a:rPr lang="en-US" dirty="0"/>
              <a:t> </a:t>
            </a:r>
            <a:r>
              <a:rPr lang="en-US" dirty="0" err="1"/>
              <a:t>kvalitu</a:t>
            </a:r>
            <a:r>
              <a:rPr lang="en-US" dirty="0"/>
              <a:t> </a:t>
            </a:r>
            <a:r>
              <a:rPr lang="en-US" dirty="0" err="1"/>
              <a:t>kodu</a:t>
            </a:r>
            <a:endParaRPr lang="en-US" dirty="0"/>
          </a:p>
          <a:p>
            <a:pPr lvl="1"/>
            <a:r>
              <a:rPr lang="en-US" dirty="0" err="1"/>
              <a:t>zodpovednost</a:t>
            </a:r>
            <a:r>
              <a:rPr lang="en-US" dirty="0"/>
              <a:t> </a:t>
            </a:r>
            <a:r>
              <a:rPr lang="en-US" dirty="0" err="1"/>
              <a:t>neskaluje</a:t>
            </a:r>
            <a:r>
              <a:rPr lang="en-US" dirty="0"/>
              <a:t> (“discipline is hard, discipline doesn’t scale” Mike Grabowski </a:t>
            </a:r>
            <a:r>
              <a:rPr lang="en-US" dirty="0" err="1"/>
              <a:t>WebExpo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kazdej</a:t>
            </a:r>
            <a:r>
              <a:rPr lang="en-US" dirty="0"/>
              <a:t> ma </a:t>
            </a:r>
            <a:r>
              <a:rPr lang="en-US" dirty="0" err="1"/>
              <a:t>nekdy</a:t>
            </a:r>
            <a:r>
              <a:rPr lang="en-US" dirty="0"/>
              <a:t> </a:t>
            </a:r>
            <a:r>
              <a:rPr lang="en-US" dirty="0" err="1"/>
              <a:t>spatnej</a:t>
            </a:r>
            <a:r>
              <a:rPr lang="en-US" dirty="0"/>
              <a:t> den</a:t>
            </a:r>
          </a:p>
          <a:p>
            <a:pPr lvl="1"/>
            <a:r>
              <a:rPr lang="en-US" dirty="0" err="1"/>
              <a:t>presne</a:t>
            </a:r>
            <a:r>
              <a:rPr lang="en-US" dirty="0"/>
              <a:t> vim </a:t>
            </a:r>
            <a:r>
              <a:rPr lang="en-US" dirty="0" err="1"/>
              <a:t>ktery</a:t>
            </a:r>
            <a:r>
              <a:rPr lang="en-US" dirty="0"/>
              <a:t> commit </a:t>
            </a:r>
            <a:r>
              <a:rPr lang="en-US" dirty="0" err="1"/>
              <a:t>byl</a:t>
            </a:r>
            <a:r>
              <a:rPr lang="en-US" dirty="0"/>
              <a:t> </a:t>
            </a:r>
            <a:r>
              <a:rPr lang="en-US" dirty="0" err="1"/>
              <a:t>jeste</a:t>
            </a:r>
            <a:r>
              <a:rPr lang="en-US" dirty="0"/>
              <a:t> v </a:t>
            </a:r>
            <a:r>
              <a:rPr lang="en-US" dirty="0" err="1"/>
              <a:t>poradku</a:t>
            </a:r>
            <a:endParaRPr lang="en-US" dirty="0"/>
          </a:p>
          <a:p>
            <a:r>
              <a:rPr lang="en-US" dirty="0" err="1"/>
              <a:t>Zapojeni</a:t>
            </a:r>
            <a:r>
              <a:rPr lang="en-US" dirty="0"/>
              <a:t> </a:t>
            </a:r>
            <a:r>
              <a:rPr lang="en-US" dirty="0" err="1"/>
              <a:t>mnoha</a:t>
            </a:r>
            <a:r>
              <a:rPr lang="en-US" dirty="0"/>
              <a:t> </a:t>
            </a:r>
            <a:r>
              <a:rPr lang="en-US" dirty="0" err="1"/>
              <a:t>zdlouhavych</a:t>
            </a:r>
            <a:r>
              <a:rPr lang="en-US" dirty="0"/>
              <a:t> </a:t>
            </a:r>
            <a:r>
              <a:rPr lang="en-US" dirty="0" err="1"/>
              <a:t>souslednych</a:t>
            </a:r>
            <a:r>
              <a:rPr lang="en-US" dirty="0"/>
              <a:t> </a:t>
            </a:r>
            <a:r>
              <a:rPr lang="en-US" dirty="0" err="1"/>
              <a:t>kroku</a:t>
            </a:r>
            <a:endParaRPr lang="en-US" dirty="0"/>
          </a:p>
          <a:p>
            <a:pPr lvl="1"/>
            <a:r>
              <a:rPr lang="en-US" dirty="0" err="1"/>
              <a:t>aktualni</a:t>
            </a:r>
            <a:r>
              <a:rPr lang="en-US" dirty="0"/>
              <a:t> </a:t>
            </a:r>
            <a:r>
              <a:rPr lang="en-US" dirty="0" err="1"/>
              <a:t>zavislosti</a:t>
            </a:r>
            <a:r>
              <a:rPr lang="en-US" dirty="0"/>
              <a:t> – </a:t>
            </a:r>
            <a:r>
              <a:rPr lang="en-US" dirty="0" err="1"/>
              <a:t>externi</a:t>
            </a:r>
            <a:r>
              <a:rPr lang="en-US" dirty="0"/>
              <a:t> </a:t>
            </a:r>
            <a:r>
              <a:rPr lang="en-US" dirty="0" err="1"/>
              <a:t>knihovny</a:t>
            </a:r>
            <a:endParaRPr lang="en-US" dirty="0"/>
          </a:p>
          <a:p>
            <a:pPr lvl="1"/>
            <a:r>
              <a:rPr lang="en-US" dirty="0" err="1"/>
              <a:t>kompilace</a:t>
            </a:r>
            <a:endParaRPr lang="en-US" dirty="0"/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linting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9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 Continuous Integration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954716" y="2170113"/>
            <a:ext cx="4467468" cy="3894511"/>
          </a:xfrm>
        </p:spPr>
        <p:txBody>
          <a:bodyPr>
            <a:normAutofit/>
          </a:bodyPr>
          <a:lstStyle/>
          <a:p>
            <a:r>
              <a:rPr lang="en-US" dirty="0" err="1"/>
              <a:t>Vetsi</a:t>
            </a:r>
            <a:r>
              <a:rPr lang="en-US" dirty="0"/>
              <a:t> </a:t>
            </a:r>
            <a:r>
              <a:rPr lang="en-US" dirty="0" err="1"/>
              <a:t>projekty</a:t>
            </a:r>
            <a:r>
              <a:rPr lang="en-US" dirty="0"/>
              <a:t> </a:t>
            </a:r>
            <a:r>
              <a:rPr lang="en-US" dirty="0" err="1"/>
              <a:t>nutne</a:t>
            </a:r>
            <a:r>
              <a:rPr lang="en-US" dirty="0"/>
              <a:t> </a:t>
            </a:r>
            <a:r>
              <a:rPr lang="en-US" dirty="0" err="1"/>
              <a:t>potrebuji</a:t>
            </a:r>
            <a:r>
              <a:rPr lang="en-US" dirty="0"/>
              <a:t> </a:t>
            </a:r>
            <a:r>
              <a:rPr lang="en-US" dirty="0" err="1"/>
              <a:t>automatizaci</a:t>
            </a:r>
            <a:r>
              <a:rPr lang="en-US" dirty="0"/>
              <a:t> </a:t>
            </a:r>
            <a:r>
              <a:rPr lang="en-US" dirty="0" err="1"/>
              <a:t>testu</a:t>
            </a:r>
            <a:r>
              <a:rPr lang="en-US" dirty="0"/>
              <a:t> a </a:t>
            </a:r>
            <a:r>
              <a:rPr lang="en-US" dirty="0" err="1"/>
              <a:t>buildu</a:t>
            </a:r>
            <a:endParaRPr lang="en-US" dirty="0"/>
          </a:p>
          <a:p>
            <a:pPr lvl="1"/>
            <a:r>
              <a:rPr lang="en-US" dirty="0" err="1"/>
              <a:t>Udrzovani</a:t>
            </a:r>
            <a:r>
              <a:rPr lang="en-US" dirty="0"/>
              <a:t> </a:t>
            </a:r>
            <a:r>
              <a:rPr lang="en-US" dirty="0" err="1"/>
              <a:t>mnoha</a:t>
            </a:r>
            <a:r>
              <a:rPr lang="en-US" dirty="0"/>
              <a:t> </a:t>
            </a:r>
            <a:r>
              <a:rPr lang="en-US" dirty="0" err="1"/>
              <a:t>podporovanych</a:t>
            </a:r>
            <a:r>
              <a:rPr lang="en-US" dirty="0"/>
              <a:t> </a:t>
            </a:r>
            <a:r>
              <a:rPr lang="en-US" dirty="0" err="1"/>
              <a:t>verzi</a:t>
            </a:r>
            <a:r>
              <a:rPr lang="en-US" dirty="0"/>
              <a:t> (</a:t>
            </a:r>
            <a:r>
              <a:rPr lang="en-US" dirty="0" err="1"/>
              <a:t>cca</a:t>
            </a:r>
            <a:r>
              <a:rPr lang="en-US" dirty="0"/>
              <a:t> 10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dirty="0"/>
              <a:t> </a:t>
            </a:r>
            <a:r>
              <a:rPr lang="en-US" dirty="0" err="1"/>
              <a:t>produkt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14F8C8-1888-4A9F-9FE1-3F0E7E21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17" y="2170113"/>
            <a:ext cx="1352550" cy="3724275"/>
          </a:xfrm>
          <a:prstGeom prst="rect">
            <a:avLst/>
          </a:prstGeom>
        </p:spPr>
      </p:pic>
      <p:pic>
        <p:nvPicPr>
          <p:cNvPr id="1026" name="Picture 2" descr="Výsledek obrázku pro continuous integration">
            <a:extLst>
              <a:ext uri="{FF2B5EF4-FFF2-40B4-BE49-F238E27FC236}">
                <a16:creationId xmlns:a16="http://schemas.microsoft.com/office/drawing/2014/main" id="{0064C686-128E-43AE-B632-10DC710D0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491" y="217011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4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Jak</a:t>
            </a:r>
            <a:r>
              <a:rPr lang="en-US" dirty="0"/>
              <a:t> - .</a:t>
            </a:r>
            <a:r>
              <a:rPr lang="en-US" dirty="0" err="1"/>
              <a:t>yml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D284-C750-4472-A804-FF770CCC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3" y="1335691"/>
            <a:ext cx="5024438" cy="5187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4D2A8-E681-4DF6-93E8-52FEB9BE6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80" y="2038716"/>
            <a:ext cx="6306438" cy="32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3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398588" y="2187697"/>
            <a:ext cx="10094912" cy="3894511"/>
          </a:xfrm>
        </p:spPr>
        <p:txBody>
          <a:bodyPr>
            <a:normAutofit/>
          </a:bodyPr>
          <a:lstStyle/>
          <a:p>
            <a:r>
              <a:rPr lang="cs-CZ" dirty="0"/>
              <a:t>Zdarma</a:t>
            </a:r>
            <a:endParaRPr lang="en-US" dirty="0"/>
          </a:p>
          <a:p>
            <a:pPr lvl="1"/>
            <a:r>
              <a:rPr lang="cs-CZ" dirty="0"/>
              <a:t>G</a:t>
            </a:r>
            <a:r>
              <a:rPr lang="en-US" dirty="0"/>
              <a:t>it</a:t>
            </a:r>
            <a:r>
              <a:rPr lang="cs-CZ" dirty="0"/>
              <a:t>L</a:t>
            </a:r>
            <a:r>
              <a:rPr lang="en-US" dirty="0"/>
              <a:t>ab </a:t>
            </a:r>
            <a:r>
              <a:rPr lang="cs-CZ" dirty="0"/>
              <a:t>P</a:t>
            </a:r>
            <a:r>
              <a:rPr lang="en-US" dirty="0" err="1"/>
              <a:t>ipelines</a:t>
            </a:r>
            <a:endParaRPr lang="en-US" dirty="0"/>
          </a:p>
          <a:p>
            <a:pPr lvl="1"/>
            <a:r>
              <a:rPr lang="cs-CZ" dirty="0"/>
              <a:t>T</a:t>
            </a:r>
            <a:r>
              <a:rPr lang="en-US" dirty="0" err="1"/>
              <a:t>ravis</a:t>
            </a:r>
            <a:endParaRPr lang="en-US" dirty="0"/>
          </a:p>
          <a:p>
            <a:pPr lvl="1"/>
            <a:r>
              <a:rPr lang="en-US" dirty="0"/>
              <a:t>Jenkins</a:t>
            </a:r>
            <a:endParaRPr lang="cs-CZ" dirty="0"/>
          </a:p>
          <a:p>
            <a:pPr lvl="1"/>
            <a:r>
              <a:rPr lang="cs-CZ" dirty="0"/>
              <a:t>C</a:t>
            </a:r>
            <a:r>
              <a:rPr lang="en-US" dirty="0" err="1"/>
              <a:t>ruise</a:t>
            </a:r>
            <a:r>
              <a:rPr lang="en-US" dirty="0"/>
              <a:t> </a:t>
            </a:r>
            <a:r>
              <a:rPr lang="cs-CZ" dirty="0"/>
              <a:t>C</a:t>
            </a:r>
            <a:r>
              <a:rPr lang="en-US" dirty="0" err="1"/>
              <a:t>ontroll</a:t>
            </a:r>
            <a:endParaRPr lang="en-US" dirty="0"/>
          </a:p>
          <a:p>
            <a:pPr lvl="1"/>
            <a:r>
              <a:rPr lang="en-US" dirty="0"/>
              <a:t>shell scripty</a:t>
            </a:r>
            <a:r>
              <a:rPr lang="cs-CZ" dirty="0"/>
              <a:t> </a:t>
            </a:r>
            <a:r>
              <a:rPr lang="en-US" dirty="0"/>
              <a:t>;)</a:t>
            </a:r>
          </a:p>
          <a:p>
            <a:r>
              <a:rPr lang="cs-CZ" dirty="0"/>
              <a:t>Placene</a:t>
            </a:r>
            <a:endParaRPr lang="en-US" dirty="0"/>
          </a:p>
          <a:p>
            <a:pPr lvl="1"/>
            <a:r>
              <a:rPr lang="en-US" dirty="0"/>
              <a:t>Code Ship – 100 </a:t>
            </a:r>
            <a:r>
              <a:rPr lang="en-US" dirty="0" err="1"/>
              <a:t>uspesnych</a:t>
            </a:r>
            <a:r>
              <a:rPr lang="en-US" dirty="0"/>
              <a:t> </a:t>
            </a:r>
            <a:r>
              <a:rPr lang="en-US" dirty="0" err="1"/>
              <a:t>buildu</a:t>
            </a:r>
            <a:r>
              <a:rPr lang="en-US" dirty="0"/>
              <a:t> </a:t>
            </a:r>
            <a:r>
              <a:rPr lang="en-US" dirty="0" err="1"/>
              <a:t>mesicne</a:t>
            </a:r>
            <a:r>
              <a:rPr lang="en-US" dirty="0"/>
              <a:t> </a:t>
            </a:r>
            <a:r>
              <a:rPr lang="en-US" dirty="0" err="1"/>
              <a:t>zdarma</a:t>
            </a:r>
            <a:endParaRPr lang="en-US" dirty="0"/>
          </a:p>
          <a:p>
            <a:pPr lvl="1"/>
            <a:r>
              <a:rPr lang="en-US" dirty="0"/>
              <a:t>Team City</a:t>
            </a:r>
          </a:p>
        </p:txBody>
      </p:sp>
    </p:spTree>
    <p:extLst>
      <p:ext uri="{BB962C8B-B14F-4D97-AF65-F5344CB8AC3E}">
        <p14:creationId xmlns:p14="http://schemas.microsoft.com/office/powerpoint/2010/main" val="3220288583"/>
      </p:ext>
    </p:extLst>
  </p:cSld>
  <p:clrMapOvr>
    <a:masterClrMapping/>
  </p:clrMapOvr>
</p:sld>
</file>

<file path=ppt/theme/theme1.xml><?xml version="1.0" encoding="utf-8"?>
<a:theme xmlns:a="http://schemas.openxmlformats.org/drawingml/2006/main" name="Quadient">
  <a:themeElements>
    <a:clrScheme name="Quadient1">
      <a:dk1>
        <a:srgbClr val="000000"/>
      </a:dk1>
      <a:lt1>
        <a:srgbClr val="FFFFFF"/>
      </a:lt1>
      <a:dk2>
        <a:srgbClr val="0B0B0B"/>
      </a:dk2>
      <a:lt2>
        <a:srgbClr val="FFFFFF"/>
      </a:lt2>
      <a:accent1>
        <a:srgbClr val="72BF4E"/>
      </a:accent1>
      <a:accent2>
        <a:srgbClr val="05B9F0"/>
      </a:accent2>
      <a:accent3>
        <a:srgbClr val="F07D23"/>
      </a:accent3>
      <a:accent4>
        <a:srgbClr val="6F6F6E"/>
      </a:accent4>
      <a:accent5>
        <a:srgbClr val="478ECC"/>
      </a:accent5>
      <a:accent6>
        <a:srgbClr val="DD1751"/>
      </a:accent6>
      <a:hlink>
        <a:srgbClr val="05B9F0"/>
      </a:hlink>
      <a:folHlink>
        <a:srgbClr val="DD175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1" id="{1DB149EE-A9C4-A44B-B5D1-376713A67C39}" vid="{D48DFC44-EF0D-8F4B-8333-97CDC5C54B06}"/>
    </a:ext>
  </a:extLst>
</a:theme>
</file>

<file path=ppt/theme/theme2.xml><?xml version="1.0" encoding="utf-8"?>
<a:theme xmlns:a="http://schemas.openxmlformats.org/drawingml/2006/main" name="Quadient_Neopost">
  <a:themeElements>
    <a:clrScheme name="Quadient1">
      <a:dk1>
        <a:srgbClr val="000000"/>
      </a:dk1>
      <a:lt1>
        <a:srgbClr val="FFFFFF"/>
      </a:lt1>
      <a:dk2>
        <a:srgbClr val="0B0B0B"/>
      </a:dk2>
      <a:lt2>
        <a:srgbClr val="FFFFFF"/>
      </a:lt2>
      <a:accent1>
        <a:srgbClr val="72BF4E"/>
      </a:accent1>
      <a:accent2>
        <a:srgbClr val="05B9F0"/>
      </a:accent2>
      <a:accent3>
        <a:srgbClr val="F07D23"/>
      </a:accent3>
      <a:accent4>
        <a:srgbClr val="6F6F6E"/>
      </a:accent4>
      <a:accent5>
        <a:srgbClr val="478ECC"/>
      </a:accent5>
      <a:accent6>
        <a:srgbClr val="DD1751"/>
      </a:accent6>
      <a:hlink>
        <a:srgbClr val="05B9F0"/>
      </a:hlink>
      <a:folHlink>
        <a:srgbClr val="DD175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1" id="{1DB149EE-A9C4-A44B-B5D1-376713A67C39}" vid="{A965B6C4-7FCB-0C4F-B9BD-7E798C5BCDC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02-Quadient-PPT-Template</Template>
  <TotalTime>129</TotalTime>
  <Words>276</Words>
  <Application>Microsoft Office PowerPoint</Application>
  <PresentationFormat>Widescreen</PresentationFormat>
  <Paragraphs>78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Franklin Gothic Book</vt:lpstr>
      <vt:lpstr>Frutiger CE 45 Light</vt:lpstr>
      <vt:lpstr>Frutiger LT 45 Light</vt:lpstr>
      <vt:lpstr>Wingdings</vt:lpstr>
      <vt:lpstr>Quadient</vt:lpstr>
      <vt:lpstr>Quadient_Neopost</vt:lpstr>
      <vt:lpstr>Continuous Integration is a MUST</vt:lpstr>
      <vt:lpstr>PowerPoint Presentation</vt:lpstr>
      <vt:lpstr>PowerPoint Presentation</vt:lpstr>
      <vt:lpstr>Nazvoslovi – neni jednotne</vt:lpstr>
      <vt:lpstr>Vsichni jsme prece NINJA programatori</vt:lpstr>
      <vt:lpstr>Proc Continuous Integration</vt:lpstr>
      <vt:lpstr>Proc Continuous Integration 2</vt:lpstr>
      <vt:lpstr>Jak - .yml nebo GUI</vt:lpstr>
      <vt:lpstr>Software</vt:lpstr>
      <vt:lpstr>Cil – uzivat si kodeni</vt:lpstr>
      <vt:lpstr>PowerPoint Presentation</vt:lpstr>
      <vt:lpstr>Questions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Integration is a MUST</dc:title>
  <dc:creator>Michal Jankovský</dc:creator>
  <cp:lastModifiedBy>Michal Jankovský</cp:lastModifiedBy>
  <cp:revision>15</cp:revision>
  <dcterms:created xsi:type="dcterms:W3CDTF">2017-08-17T14:24:47Z</dcterms:created>
  <dcterms:modified xsi:type="dcterms:W3CDTF">2017-08-17T16:34:10Z</dcterms:modified>
</cp:coreProperties>
</file>